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800 and zoom out over Europe. Then drag the slider to 1815. Which states have disappeared, and which new ones have appeared?
https://chronoatlas.nl/?year=1815&lat=49&lng=12&zoom=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543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f34943ed46fc1fb80cba6ae9e279f1111.jpeg"/>
  <Relationship Id="rId3" Type="http://schemas.openxmlformats.org/officeDocument/2006/relationships/hyperlink" Target="https://chronoatlas.nl/classroom/lesson/congress-of-vienna-1815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congress-of-vienna-1815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0dc30f7de0f295b062845cf2c1cf4c5a2.jpeg"/>
  <Relationship Id="rId3" Type="http://schemas.openxmlformats.org/officeDocument/2006/relationships/hyperlink" Target="https://chronoatlas.nl/?year=1815&amp;lat=49&amp;lng=12&amp;zoom=4" TargetMode="External"/>
  <Relationship Id="rId4" Type="http://schemas.openxmlformats.org/officeDocument/2006/relationships/hyperlink" Target="https://chronoatlas.nl/classroom/lesson/congress-of-vienna-1815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congress-of-vienna-1815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RESTORATION EUROPE  ·  1814-1815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Congress of Vienna redraws Europ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416  ·  Ages 13-16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congress-of-vienna-18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After 20 years of war, emperors, kings and diplomats meet in Vienna to redraw the map of Europe. Students compare the borders before and after, and judge a peace that lasted, but ignored what peoples wanted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Compare the map of Europe in 1800 and 1815 and name three changes made at Vienna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the ideas of balance of power and legitimacy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Judge the strengths and weaknesses of the Vienna settlement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3-16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815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congress-of-vienna-1815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815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Before and af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800 and zoom out over Europe. Then drag the slider to 1815. Which states have disappeared, and which new ones have appeared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congress-of-vienna-1815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congress-of-vienna-181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2026-10-31T09:14:12Z</dcterms:created>
  <dcterms:modified xsi:type="dcterms:W3CDTF">2026-10-31T09:14:12Z</dcterms:modified>
  <dc:title>The Congress of Vienna redraws Europe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