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306 and zoom in on northern Britain. Constantine was proclaimed emperor by his father's soldiers at Eboracum (York). How far is York from Rome?
https://chronoatlas.nl/?year=306&lat=54&lng=-1.1&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c8fddfbea9ac5b9dc7fc8426e3ca1a01.jpeg"/>
  <Relationship Id="rId3" Type="http://schemas.openxmlformats.org/officeDocument/2006/relationships/hyperlink" Target="https://chronoatlas.nl/classroom/lesson/constantine-and-constantinopl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onstantine-and-constantinopl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c73e54b9baca5d2c26562e21bee74312.jpeg"/>
  <Relationship Id="rId3" Type="http://schemas.openxmlformats.org/officeDocument/2006/relationships/hyperlink" Target="https://chronoatlas.nl/?year=306&amp;lat=54&amp;lng=-1.1&amp;zoom=6" TargetMode="External"/>
  <Relationship Id="rId4" Type="http://schemas.openxmlformats.org/officeDocument/2006/relationships/hyperlink" Target="https://chronoatlas.nl/classroom/lesson/constantine-and-constantinopl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onstantine-and-constantinopl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EMPIRE  ·  306-337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onstantine and the new Rome on the Bosporu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42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nstantine-and-constantinop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Proclaimed emperor at York, Constantine fought his way to sole rule, backed the Christian church and founded Constantinople. Students follow his career on the map and weigh why his choices still shape the worl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Constantine's rise from York (306) through the Milvian Bridge (312) to sole rule (324).]]></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Constantine founded Constantinople and why the site was so well chose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Constantine's support for Christianity, including the Edict of Milan (313) and the Council of Nicaea (325).]]></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306]]></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onstantine-and-constantinopl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306]]></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Proclaimed at York]]></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306 and zoom in on northern Britain. Constantine was proclaimed emperor by his father's soldiers at Eboracum (York). How far is York from Ro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onstantine-and-constantinopl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nstantine-and-constantinopl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2026-10-31T00:58:39Z</dcterms:created>
  <dcterms:modified xsi:type="dcterms:W3CDTF">2026-10-31T00:58:39Z</dcterms:modified>
  <dc:title>Constantine and the new Rome on the Bosporus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