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43 and find Toruń on the river Vistula, where Copernicus was born. Which state is it in? Then follow the Vistula north to the Baltic, where he worked.
https://chronoatlas.nl/?year=1543&lat=53.5&lng=19&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09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61b52e25261737d341080ee93a457441.jpeg"/>
  <Relationship Id="rId3" Type="http://schemas.openxmlformats.org/officeDocument/2006/relationships/hyperlink" Target="https://chronoatlas.nl/classroom/lesson/copernicus-galileo-heliocentric"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opernicus-galileo-heliocentric"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3044f65df15b77d3a26f54aa8d0b3d2.jpeg"/>
  <Relationship Id="rId3" Type="http://schemas.openxmlformats.org/officeDocument/2006/relationships/hyperlink" Target="https://chronoatlas.nl/?year=1543&amp;lat=53.5&amp;lng=19&amp;zoom=6" TargetMode="External"/>
  <Relationship Id="rId4" Type="http://schemas.openxmlformats.org/officeDocument/2006/relationships/hyperlink" Target="https://chronoatlas.nl/classroom/lesson/copernicus-galileo-heliocentric"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opernicus-galileo-heliocentric"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SCIENTIFIC REVOLUTION  ·  1543-164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opernicus, Galileo and a Sun-centred univers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32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pernicus-galileo-heliocentri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Polish church official puts the Sun at the centre of the universe; an Italian professor points a telescope at the sky and finds moons circling Jupiter. Students follow the new astronomy across Europe and discuss Galileo's trial in 1633.]]></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difference between an Earth-centred and a Sun-centred model of the univers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places where Copernicus, Tycho Brahe and Galileo work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Galileo was put on trial in 1633 and what that shows about science and authorit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43]]></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opernicus-galileo-heliocentric]]></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43]]></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Copernicus's countr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43 and find Toruń on the river Vistula, where Copernicus was born. Which state is it in? Then follow the Vistula north to the Baltic, where he worke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opernicus-galileo-heliocentric]]></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opernicus-galileo-heliocentric]]></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2026-10-30T23:58:01Z</dcterms:created>
  <dcterms:modified xsi:type="dcterms:W3CDTF">2026-10-30T23:58:01Z</dcterms:modified>
  <dc:title>Copernicus, Galileo and a Sun-centred universe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