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000. Find the Caliphate of Córdoba and the Christian kingdoms to its north. Where does the border between them run?
https://chronoatlas.nl/?year=1000&lat=40&lng=-4&zoom=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90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b7f0e9a2eed7c31482786f680ce3dca61.jpeg"/>
  <Relationship Id="rId3" Type="http://schemas.openxmlformats.org/officeDocument/2006/relationships/hyperlink" Target="https://chronoatlas.nl/classroom/lesson/cordoba-jewel-of-al-andalus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cordoba-jewel-of-al-andalus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9006d0d02e216729857247607dbf071d2.jpeg"/>
  <Relationship Id="rId3" Type="http://schemas.openxmlformats.org/officeDocument/2006/relationships/hyperlink" Target="https://chronoatlas.nl/?year=1000&amp;lat=40&amp;lng=-4&amp;zoom=5" TargetMode="External"/>
  <Relationship Id="rId4" Type="http://schemas.openxmlformats.org/officeDocument/2006/relationships/hyperlink" Target="https://chronoatlas.nl/classroom/lesson/cordoba-jewel-of-al-andalus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cordoba-jewel-of-al-andalu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L-ANDALUS  ·  756-103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Córdoba, jewel of al-Andalu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04  ·  Ages 11-14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cordoba-jewel-of-al-andalu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n Umayyad prince who escaped a massacre founded a new state in Spain. Students explore Córdoba, its Great Mosque and its people of three faiths, and ask how equal life in the caliphate really wa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the Caliphate of Córdoba and its Christian neighbors on the map in 1000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Great Mosque of Córdoba and the city around 1000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Muslims, Christians and Jews lived together, and where the limits wer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0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cordoba-jewel-of-al-andalus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0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caliphate in the wes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000. Find the Caliphate of Córdoba and the Christian kingdoms to its north. Where does the border between them run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cordoba-jewel-of-al-andalu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cordoba-jewel-of-al-andalu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2026-10-31T05:00:25Z</dcterms:created>
  <dcterms:modified xsi:type="dcterms:W3CDTF">2026-10-31T05:00:25Z</dcterms:modified>
  <dc:title>Córdoba, jewel of al-Andalus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