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45 and find Trent in the Alps, on the road from Germany to Italy. Turn on Historical Events and find the Council of Trent. Why meet here and not in Rome?
https://chronoatlas.nl/?year=1545&lat=46.1&lng=11.1&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98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622003ae9937cdd3f0387708b50a66e1.jpeg"/>
  <Relationship Id="rId3" Type="http://schemas.openxmlformats.org/officeDocument/2006/relationships/hyperlink" Target="https://chronoatlas.nl/classroom/lesson/counter-reformation-trent-jesuit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ounter-reformation-trent-jesuit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df67c1097f7b68f80710a9f679951702.jpeg"/>
  <Relationship Id="rId3" Type="http://schemas.openxmlformats.org/officeDocument/2006/relationships/hyperlink" Target="https://chronoatlas.nl/?year=1545&amp;lat=46.1&amp;lng=11.1&amp;zoom=6" TargetMode="External"/>
  <Relationship Id="rId4" Type="http://schemas.openxmlformats.org/officeDocument/2006/relationships/hyperlink" Target="https://chronoatlas.nl/classroom/lesson/counter-reformation-trent-jesuit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ounter-reformation-trent-jesui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ATHOLIC REFORMATION  ·  1540-16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Counter-Reformat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33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unter-reformation-trent-jesui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Catholic Church answers the Protestants with reforms of its own. Students follow the bishops to the Council of Trent and the first Jesuits from Rome to India and Japan, and ask how a worldwide church renewed itself.]]></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Council of Trent decided and why it me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journeys of early Jesuits such as Francis Xavier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Judge whether "Counter-Reformation" or "Catholic Reformation" is the better name for the perio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4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ounter-reformation-trent-jesuit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4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town between north and south]]></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45 and find Trent in the Alps, on the road from Germany to Italy. Turn on Historical Events and find the Council of Trent. Why meet here and not in Ro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ounter-reformation-trent-jesuit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unter-reformation-trent-jesuit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2026-10-31T02:26:33Z</dcterms:created>
  <dcterms:modified xsi:type="dcterms:W3CDTF">2026-10-31T02:26:33Z</dcterms:modified>
  <dc:title>The Counter-Reformation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