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54 and zoom in on the Black Sea. Which two empires share its coasts? Find the Crimean peninsula and the Bosporus.
https://chronoatlas.nl/?year=1854&lat=44&lng=34&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eef49e98e3b05ed941681e3ced48b491.jpeg"/>
  <Relationship Id="rId3" Type="http://schemas.openxmlformats.org/officeDocument/2006/relationships/hyperlink" Target="https://chronoatlas.nl/classroom/lesson/crimean-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rimean-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a66c1bfce619ec69e55b967cdc2f8fa2.jpeg"/>
  <Relationship Id="rId3" Type="http://schemas.openxmlformats.org/officeDocument/2006/relationships/hyperlink" Target="https://chronoatlas.nl/?year=1854&amp;lat=44&amp;lng=34&amp;zoom=5" TargetMode="External"/>
  <Relationship Id="rId4" Type="http://schemas.openxmlformats.org/officeDocument/2006/relationships/hyperlink" Target="https://chronoatlas.nl/classroom/lesson/crimean-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rimean-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USSIAN AND OTTOMAN EMPIRES  ·  1853-185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Crimean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rimean-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Russia, the Ottoman Empire, Britain and France go to war over the Black Sea. It is one of the first wars reported by telegraph and photographed, and the war of Florence Nightingale and Mary Seacole. Students explore why it began and what it chang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auses of the Crimean War and name the countries on each si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inop, Sevastopol, Balaklava and Scutari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nurses, journalists and new technology changed how people saw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5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rimean-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5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Black Se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54 and zoom in on the Black Sea. Which two empires share its coasts? Find the Crimean peninsula and the Bosporu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rimean-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rimean-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2026-10-31T02:04:02Z</dcterms:created>
  <dcterms:modified xsi:type="dcterms:W3CDTF">2026-10-31T02:04:02Z</dcterms:modified>
  <dc:title>The Crimean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