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250 and look at the long frontier from the Rhine to the Euphrates. Turn on Historical Events and find the Natural Disasters marker for the Plague of Cyprian. Where could enemies break in?
https://chronoatlas.nl/?year=250&lat=44&lng=2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45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aa0f8b23f72abccc0d1b8ede8827d351.jpeg"/>
  <Relationship Id="rId3" Type="http://schemas.openxmlformats.org/officeDocument/2006/relationships/hyperlink" Target="https://chronoatlas.nl/classroom/lesson/crisis-of-the-third-centur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risis-of-the-third-centur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2d2fdd01585d74f0d050c5a4fd8959c2.jpeg"/>
  <Relationship Id="rId3" Type="http://schemas.openxmlformats.org/officeDocument/2006/relationships/hyperlink" Target="https://chronoatlas.nl/?year=250&amp;lat=44&amp;lng=20&amp;zoom=4" TargetMode="External"/>
  <Relationship Id="rId4" Type="http://schemas.openxmlformats.org/officeDocument/2006/relationships/hyperlink" Target="https://chronoatlas.nl/classroom/lesson/crisis-of-the-third-centur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risis-of-the-third-centur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EMPIRE  ·  235-284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crisis of the third centur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38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risis-of-the-third-centu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bout 50 years Rome had more than 20 emperors, lost an emperor to the Persians and split into three parts. Students investigate what went wrong, from civil war and invasions to plague and worthless coins, and how the empire surviv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problems of the empire between 235 and 284: civil war, invasion, plague and inflati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Gallic Empire and Palmyra broke away and how Aurelian reunited the empi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valuate which problem was the most dangerous for the empir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2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risis-of-the-third-centur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2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Many problems at onc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250 and look at the long frontier from the Rhine to the Euphrates. Turn on Historical Events and find the Natural Disasters marker for the Plague of Cyprian. Where could enemies break i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risis-of-the-third-centur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risis-of-the-third-centur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2026-10-31T03:45:01Z</dcterms:created>
  <dcterms:modified xsi:type="dcterms:W3CDTF">2026-10-31T03:45:01Z</dcterms:modified>
  <dc:title>The crisis of the third century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