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00 on the eastern Mediterranean. Turn on Historical Events and find the sieges of Antioch, Jerusalem and Acre. Why did the crusader states hug the coast?
https://chronoatlas.nl/?year=1200&lat=34&lng=36&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5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9e72f17f76f92f76acd7a49c0977321.jpeg"/>
  <Relationship Id="rId3" Type="http://schemas.openxmlformats.org/officeDocument/2006/relationships/hyperlink" Target="https://chronoatlas.nl/classroom/lesson/crusader-states-military-order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rusader-states-military-order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ee82736906988394a8a36fd0f6b6c502.jpeg"/>
  <Relationship Id="rId3" Type="http://schemas.openxmlformats.org/officeDocument/2006/relationships/hyperlink" Target="https://chronoatlas.nl/?year=1200&amp;lat=34&amp;lng=36&amp;zoom=5.5" TargetMode="External"/>
  <Relationship Id="rId4" Type="http://schemas.openxmlformats.org/officeDocument/2006/relationships/hyperlink" Target="https://chronoatlas.nl/classroom/lesson/crusader-states-military-order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rusader-states-military-orde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RUSADES  ·  1099-129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000" spc="0" u="none" cap="none">
                <a:solidFill>
                  <a:srgbClr val="F3EFE9">
                    <a:alpha val="100000"/>
                  </a:srgbClr>
                </a:solidFill>
                <a:latin typeface="Georgia"/>
              </a:rPr>
              <a:t><![CDATA[Knights of the cross: crusader states and military order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38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rusader-states-military-ord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1099 four small crusader states cling to the coast of the eastern Mediterranean, defended by monk-knights such as the Templars and Hospitallers. Students locate the states and their castles, and follow the orders after the last crusader city fell in 1291.]]></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four crusader states and explain why they lay along the coas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military orders were and name three of the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happened to the Templars, Hospitallers and Teutonic Knights after 1291.]]></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rusader-states-military-order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thin strip of coas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00 on the eastern Mediterranean. Turn on Historical Events and find the sieges of Antioch, Jerusalem and Acre. Why did the crusader states hug the coa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rusader-states-military-order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rusader-states-military-order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2026-10-31T04:34:17Z</dcterms:created>
  <dcterms:modified xsi:type="dcterms:W3CDTF">2026-10-31T04:34:17Z</dcterms:modified>
  <dc:title>Knights of the cross: crusader states and military orders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