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97. Find the Seljuk Empire and the Fatimid Caliphate. Where do they meet? Why might two Muslim rivals not unite against newcomers?
https://chronoatlas.nl/?year=1097&lat=33&lng=37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a6e2f3958aaf8b35cd81b22de5be8341.jpeg"/>
  <Relationship Id="rId3" Type="http://schemas.openxmlformats.org/officeDocument/2006/relationships/hyperlink" Target="https://chronoatlas.nl/classroom/lesson/crusades-seen-from-the-muslim-sid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rusades-seen-from-the-muslim-sid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d27d38fd850a5be56b87c84c0da85892.jpeg"/>
  <Relationship Id="rId3" Type="http://schemas.openxmlformats.org/officeDocument/2006/relationships/hyperlink" Target="https://chronoatlas.nl/?year=1097&amp;lat=33&amp;lng=37&amp;zoom=4.5" TargetMode="External"/>
  <Relationship Id="rId4" Type="http://schemas.openxmlformats.org/officeDocument/2006/relationships/hyperlink" Target="https://chronoatlas.nl/classroom/lesson/crusades-seen-from-the-muslim-sid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rusades-seen-from-the-muslim-sid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E CRUSADES  ·  1097-115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rusades seen from the Muslim s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21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rusades-seen-from-the-muslim-sid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097 armies from western Europe marched into a divided Middle East. Students look at the First Crusade through the eyes of the people of Syria, and see how rulers like Zengi and Nur al-Din slowly united the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Muslim states of Syria and Egypt failed to stop the First Crusad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Muslim writers saw the crusaders, using the term "Franks"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Zengi and Nur al-Din united Muslim Syria between 1144 and 1154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97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rusades-seen-from-the-muslim-sid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97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divided worl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97. Find the Seljuk Empire and the Fatimid Caliphate. Where do they meet? Why might two Muslim rivals not unite against newcomer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rusades-seen-from-the-muslim-sid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rusades-seen-from-the-muslim-si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2026-10-30T23:21:12Z</dcterms:created>
  <dcterms:modified xsi:type="dcterms:W3CDTF">2026-10-30T23:21:12Z</dcterms:modified>
  <dc:title>The Crusades seen from the Muslim side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