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Cuba and Florida. Measure the gap between Key West and Havana. Why did missiles here worry Americans so much?
https://chronoatlas.nl/?year=1960&lat=24&lng=-81.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108d8afdde2ae79f75a6ac75f74b5b21.jpeg"/>
  <Relationship Id="rId3" Type="http://schemas.openxmlformats.org/officeDocument/2006/relationships/hyperlink" Target="https://chronoatlas.nl/classroom/lesson/cuban-missile-crisi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uban-missile-crisi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a207ddeee6b6d19dd217731291e224e2.jpeg"/>
  <Relationship Id="rId3" Type="http://schemas.openxmlformats.org/officeDocument/2006/relationships/hyperlink" Target="https://chronoatlas.nl/?year=1960&amp;lat=24&amp;lng=-81.5&amp;zoom=6" TargetMode="External"/>
  <Relationship Id="rId4" Type="http://schemas.openxmlformats.org/officeDocument/2006/relationships/hyperlink" Target="https://chronoatlas.nl/classroom/lesson/cuban-missile-crisi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uban-missile-cris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59-196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irteen days: the Cuban Missile Crisi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ban-missile-cri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October 1962 American spy planes found Soviet nuclear missiles on Cuba, about 150 km from Florida. For thirteen days the world stood close to nuclear war. Students follow the crisis on the map and take the decisions that Kennedy and Khrushchev fac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uban Revolution of 1959 brought the Cold War to the Caribbe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steps of the crisis of October 196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risis was solved and what both sides learned from i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uban-missile-crisi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o clos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Cuba and Florida. Measure the gap between Key West and Havana. Why did missiles here worry Americans so mu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uban-missile-crisi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ban-missile-crisi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2026-10-31T04:27:25Z</dcterms:created>
  <dcterms:modified xsi:type="dcterms:W3CDTF">2026-10-31T04:27:25Z</dcterms:modified>
  <dc:title>Thirteen days: the Cuban Missile Crisis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