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the People's Republic of China. Ask the atlas: "What was the Great Leap Forward?" Why had Mao lost influence by the early 1960s?
https://chronoatlas.nl/?year=1960&lat=35&lng=10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dfe3a73be45c9a7c10e3e543a687b571.jpeg"/>
  <Relationship Id="rId3" Type="http://schemas.openxmlformats.org/officeDocument/2006/relationships/hyperlink" Target="https://chronoatlas.nl/classroom/lesson/cultural-revolution-chin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ultural-revolution-chin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db4619acf82e9a6bf356fd2811474652.jpeg"/>
  <Relationship Id="rId3" Type="http://schemas.openxmlformats.org/officeDocument/2006/relationships/hyperlink" Target="https://chronoatlas.nl/?year=1960&amp;lat=35&amp;lng=105&amp;zoom=4" TargetMode="External"/>
  <Relationship Id="rId4" Type="http://schemas.openxmlformats.org/officeDocument/2006/relationships/hyperlink" Target="https://chronoatlas.nl/classroom/lesson/cultural-revolution-chin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ultural-revolution-chin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EOPLE'S REPUBLIC OF CHINA  ·  1966-1976]]></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hina's Cultural Revolu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03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ultural-revolution-chi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66 Mao Zedong called on China's young people to attack "old ideas" and anyone who stood in the way of revolution. Schools closed, Red Guards roamed the cities, and millions of young people were later sent to the countryside. Students explore ten years that China still finds hard to discus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o launched the Cultural Revolution in 196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Red Guards did and what happened to teachers, officials and old cultu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Cultural Revolution ended and how it is remembered in Chi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ultural-revolution-chin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hina in 196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the People's Republic of China. Ask the atlas: "What was the Great Leap Forward?" Why had Mao lost influence by the early 1960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ultural-revolution-chin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ultural-revolution-chin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2026-10-31T04:40:53Z</dcterms:created>
  <dcterms:modified xsi:type="dcterms:W3CDTF">2026-10-31T04:40:53Z</dcterms:modified>
  <dc:title>China's Cultural Revolution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