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3400 BC and turn on Historical Events. Find the marker for the invention of cuneiform writing at Uruk and read how the first writing was made.
https://chronoatlas.nl/?year=-3400&lat=31.32&lng=45.64&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5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a4a0ba1424361553c05be46cf6a5ce1.jpeg"/>
  <Relationship Id="rId3" Type="http://schemas.openxmlformats.org/officeDocument/2006/relationships/hyperlink" Target="https://chronoatlas.nl/classroom/lesson/cuneiform-first-writing"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uneiform-first-writing"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419998c5e0fe926b2858ae9cb8ec622.jpeg"/>
  <Relationship Id="rId3" Type="http://schemas.openxmlformats.org/officeDocument/2006/relationships/hyperlink" Target="https://chronoatlas.nl/?year=-3400&amp;lat=31.32&amp;lng=45.64&amp;zoom=7" TargetMode="External"/>
  <Relationship Id="rId4" Type="http://schemas.openxmlformats.org/officeDocument/2006/relationships/hyperlink" Target="https://chronoatlas.nl/classroom/lesson/cuneiform-first-writing"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uneiform-first-writi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UMER  ·  ABOUT 3400-17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uneiform: how writing bega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2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uneiform-first-wri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first writing was not a poem but a receipt. Students follow cuneiform from the accounts of Uruk to the Epic of Gilgamesh, press their own signs, and find out how scholars learned to read it again in the 1800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and where cuneiform writing bega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cuneiform was written and who learned i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scholars deciphered cuneiform in the 1800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3,4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uneiform-first-writing]]></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3,4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here writing was bor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3400 BC and turn on Historical Events. Find the marker for the invention of cuneiform writing at Uruk and read how the first writing was mad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uneiform-first-writing]]></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uneiform-first-writing]]></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2026-10-31T00:57:59Z</dcterms:created>
  <dcterms:modified xsi:type="dcterms:W3CDTF">2026-10-31T00:57:59Z</dcterms:modified>
  <dc:title>Cuneiform: how writing began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