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900 and find Great Moravia in central Europe. Which powerful kingdom lies to its west, and who lives to the southeast?
https://chronoatlas.nl/?year=900&lat=48.5&lng=17.5&zoom=5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45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3044662fbedaa376b2440fb4c38361e1.jpeg"/>
  <Relationship Id="rId3" Type="http://schemas.openxmlformats.org/officeDocument/2006/relationships/hyperlink" Target="https://chronoatlas.nl/classroom/lesson/cyril-and-methodiu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cyril-and-methodiu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82a880777635d3f6b0bc16e2e98fb8b2.jpeg"/>
  <Relationship Id="rId3" Type="http://schemas.openxmlformats.org/officeDocument/2006/relationships/hyperlink" Target="https://chronoatlas.nl/?year=900&amp;lat=48.5&amp;lng=17.5&amp;zoom=5.5" TargetMode="External"/>
  <Relationship Id="rId4" Type="http://schemas.openxmlformats.org/officeDocument/2006/relationships/hyperlink" Target="https://chronoatlas.nl/classroom/lesson/cyril-and-methodiu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cyril-and-methodiu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ZANTIUM AND THE SLAVS  ·  863-893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Cyril, Methodius and the Slavic alphab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96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yril-and-methodiu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863 two brothers from Thessalonica set out for Moravia with a brand-new alphabet. Students follow how a script made for one mission led to Cyrillic, the alphabet that hundreds of millions of people use today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Prince Rastislav of Moravia asked Constantinople for teachers who spoke a Slavic languag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difference between the Glagolitic and the Cyrillic alphabets and where each was first use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race on the map the route from Thessalonica to Moravia, Rome and Bulgari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9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cyril-and-methodiu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9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Great Morav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900 and find Great Moravia in central Europe. Which powerful kingdom lies to its west, and who lives to the southeas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cyril-and-methodiu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yril-and-methodiu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2026-10-31T00:58:04Z</dcterms:created>
  <dcterms:modified xsi:type="dcterms:W3CDTF">2026-10-31T00:58:04Z</dcterms:modified>
  <dc:title>Cyril, Methodius and the Slavic alphabet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