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600 BC. Four powers share the Near East: Babylonia, the Medes in Iran, Lydia in western Anatolia and Egypt. The map's labels here are rough; Persia, a small kingdom under the Medes, is not even named. Find the Zagros mountains between Mesopotamia and Iran.
https://chronoatlas.nl/?year=-600&lat=34&lng=44&zoom=4.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33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ea03e6b7c28ff7bcbf33bb44b62cdfc21.jpeg"/>
  <Relationship Id="rId3" Type="http://schemas.openxmlformats.org/officeDocument/2006/relationships/hyperlink" Target="https://chronoatlas.nl/classroom/lesson/cyrus-the-great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cyrus-the-great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a4908d905c884053623c86f6b79da182.jpeg"/>
  <Relationship Id="rId3" Type="http://schemas.openxmlformats.org/officeDocument/2006/relationships/hyperlink" Target="https://chronoatlas.nl/?year=-600&amp;lat=34&amp;lng=44&amp;zoom=4.5" TargetMode="External"/>
  <Relationship Id="rId4" Type="http://schemas.openxmlformats.org/officeDocument/2006/relationships/hyperlink" Target="https://chronoatlas.nl/classroom/lesson/cyrus-the-great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cyrus-the-great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CHAEMENID PERSIA  ·  559-530 BC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Cyrus the Great: an empire in thirty year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60  ·  Ages 11-14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cyrus-the-grea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A king of a small people in southern Iran took the Medes, Lydia and Babylon in a single lifetime and built the largest empire the world had seen. Students follow Cyrus's conquests and ask why he is remembered as a liberator rather than a destroyer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rder the three great conquests of Cyrus: the Medes (about 550 BC), Lydia (546 BC) and Babylon (539 BC)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at the Cyrus Cylinder says and why some people call it a charter of tolerance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Pasargadae, Sardis and Babylon and estimate the distances between them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600 BC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cyrus-the-great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600 BC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world before Cyru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600 BC. Four powers share the Near East: Babylonia, the Medes in Iran, Lydia in western Anatolia and Egypt. The map's labels here are rough; Persia, a small kingdom under the Medes, is not even named. Find the Zagros mountains between Mesopotamia and Iran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cyrus-the-great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cyrus-the-great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2026-10-31T03:24:41Z</dcterms:created>
  <dcterms:modified xsi:type="dcterms:W3CDTF">2026-10-31T03:24:41Z</dcterms:modified>
  <dc:title>Cyrus the Great: an empire in thirty years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