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zoom in on the coast of Normandy, where the Utah, Omaha, Gold, Juno and Sword beaches lay. Why not land at Calais, the shortest crossing?
https://chronoatlas.nl/?year=1938&lat=49.35&lng=-0.6&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3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3d86f81546505161929df8e6f0e4d51.jpeg"/>
  <Relationship Id="rId3" Type="http://schemas.openxmlformats.org/officeDocument/2006/relationships/hyperlink" Target="https://chronoatlas.nl/classroom/lesson/d-day-liberation-1944"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d-day-liberation-1944"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fc4cba4bce6af9d65b8a32f99ab3c2b2.jpeg"/>
  <Relationship Id="rId3" Type="http://schemas.openxmlformats.org/officeDocument/2006/relationships/hyperlink" Target="https://chronoatlas.nl/?year=1938&amp;lat=49.35&amp;lng=-0.6&amp;zoom=8" TargetMode="External"/>
  <Relationship Id="rId4" Type="http://schemas.openxmlformats.org/officeDocument/2006/relationships/hyperlink" Target="https://chronoatlas.nl/classroom/lesson/d-day-liberation-1944"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d-day-liberation-1944"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ECOND WORLD WAR  ·  1944-194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D-Day and the liberation of western Europ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78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day-liberation-19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n 6 June 1944 Allied armies landed on five beaches in Normandy. Within three months Paris and Brussels were free; by spring 1945 the Allies crossed the Rhine. Students locate the beaches, follow the liberation on the map and weigh its co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Allies opened a second front in France in 1944.]]></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five D-Day beaches and name the countries that landed on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Follow the liberation of France, Belgium and the Netherlands on the map.]]></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d-day-liberation-1944]]></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Normandy coas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zoom in on the coast of Normandy, where the Utah, Omaha, Gold, Juno and Sword beaches lay. Why not land at Calais, the shortest crossing?]]></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d-day-liberation-1944]]></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day-liberation-1944]]></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2026-10-31T05:21:44Z</dcterms:created>
  <dcterms:modified xsi:type="dcterms:W3CDTF">2026-10-31T05:21:44Z</dcterms:modified>
  <dc:title>D-Day and the liberation of western Europe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