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83 and find the label Dahomey. Then find Oyo to its north-east. Dahomey paid tribute to this bigger neighbor for decades. Which looks larger?
https://chronoatlas.nl/?year=1783&lat=7.5&lng=2.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cfeda9191ab6a2a584e0d1ac2f62c421.jpeg"/>
  <Relationship Id="rId3" Type="http://schemas.openxmlformats.org/officeDocument/2006/relationships/hyperlink" Target="https://chronoatlas.nl/classroom/lesson/dahomey-kingdom-abome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ahomey-kingdom-abome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dd92239e84affdd769682aa545e5cc12.jpeg"/>
  <Relationship Id="rId3" Type="http://schemas.openxmlformats.org/officeDocument/2006/relationships/hyperlink" Target="https://chronoatlas.nl/?year=1783&amp;lat=7.5&amp;lng=2.5&amp;zoom=6" TargetMode="External"/>
  <Relationship Id="rId4" Type="http://schemas.openxmlformats.org/officeDocument/2006/relationships/hyperlink" Target="https://chronoatlas.nl/classroom/lesson/dahomey-kingdom-abome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ahomey-kingdom-abome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INGDOM OF DAHOMEY  ·  ABOUT 1650-189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ahomey: the kingdom of Abome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91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ahomey-kingdom-abome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its inland capital Abomey, Dahomey fought its way to the coast, paid tribute to Oyo and grew rich and powerful through the slave trade. Students meet its women soldiers and King Behanzin, who fought the French arm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bomey, Ouidah and Dahomey's neighbor Oy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Dahomey conquered the coast and how the slave trade shaped the kingd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Dahomey's resistance to the French conquest of 1890-1894.]]></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83]]></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ahomey-kingdom-abome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83]]></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inland kingdo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83 and find the label Dahomey. Then find Oyo to its north-east. Dahomey paid tribute to this bigger neighbor for decades. Which looks larg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ahomey-kingdom-abome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ahomey-kingdom-abome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2026-10-31T05:42:05Z</dcterms:created>
  <dcterms:modified xsi:type="dcterms:W3CDTF">2026-10-31T05:42:05Z</dcterms:modified>
  <dc:title>Dahomey: the kingdom of Abomey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