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100 and find Đại Việt in the Red River delta. Which much larger state lies to its north?
https://chronoatlas.nl/?year=1100&lat=21.5&lng=106&zoom=5.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334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e5341915f65a986f9b65618458c6b0661.jpeg"/>
  <Relationship Id="rId3" Type="http://schemas.openxmlformats.org/officeDocument/2006/relationships/hyperlink" Target="https://chronoatlas.nl/classroom/lesson/dai-viet-independence"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dai-viet-independence"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2da002ab38dd06717fbbf932e720a072.jpeg"/>
  <Relationship Id="rId3" Type="http://schemas.openxmlformats.org/officeDocument/2006/relationships/hyperlink" Target="https://chronoatlas.nl/?year=1100&amp;lat=21.5&amp;lng=106&amp;zoom=5.5" TargetMode="External"/>
  <Relationship Id="rId4" Type="http://schemas.openxmlformats.org/officeDocument/2006/relationships/hyperlink" Target="https://chronoatlas.nl/classroom/lesson/dai-viet-independence"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dai-viet-independence"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DAI VIET  ·  938-1428]]></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Dai Viet: holding off two empires]]></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223  ·  Ages 11-14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dai-viet-independen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In 938 the Viet won independence from China at the Bach Dang River. Over the next five centuries Dai Viet beat back Song, Mongol and Ming armies while borrowing Chinese schools and laws. Students explore how a small kingdom held off giants.]]></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how Dai Viet won and kept its independence from Chinese dynasties between 938 and 1428.]]></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Dai Viet's resistance to the Mongol invasions.]]></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how Dai Viet both borrowed from China and resisted it.]]></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1-14]]></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100]]></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dai-viet-independence]]></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100]]></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The Red River delta]]></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100 and find Đại Việt in the Red River delta. Which much larger state lies to its north?]]></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dai-viet-independence]]></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dai-viet-independence]]></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4">
  <a:themeElements>
    <a:clrScheme name="Theme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2026-10-31T03:24:29Z</dcterms:created>
  <dcterms:modified xsi:type="dcterms:W3CDTF">2026-10-31T03:24:29Z</dcterms:modified>
  <dc:title>Dai Viet: holding off two empires</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