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650 and find Tibet. Which states lie to its south, across the Himalaya, and which to its east?
https://chronoatlas.nl/?year=1650&lat=31&lng=90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31f46be4f313dbe60a3b3af207d88d21.jpeg"/>
  <Relationship Id="rId3" Type="http://schemas.openxmlformats.org/officeDocument/2006/relationships/hyperlink" Target="https://chronoatlas.nl/classroom/lesson/dalai-lamas-and-the-potal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dalai-lamas-and-the-potal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d01bca12bd71a15f2614eba00de6fab2.jpeg"/>
  <Relationship Id="rId3" Type="http://schemas.openxmlformats.org/officeDocument/2006/relationships/hyperlink" Target="https://chronoatlas.nl/?year=1650&amp;lat=31&amp;lng=90&amp;zoom=4.5" TargetMode="External"/>
  <Relationship Id="rId4" Type="http://schemas.openxmlformats.org/officeDocument/2006/relationships/hyperlink" Target="https://chronoatlas.nl/classroom/lesson/dalai-lamas-and-the-potal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dalai-lamas-and-the-potal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IBET  ·  1578-179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Lhasa and the Dalai Lam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56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dalai-lamas-and-the-potal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Mongol khan gave the title Dalai Lama to a Tibetan teacher in 1578. Within a century the Dalai Lamas ruled Tibet from the Potala Palace. Students explore how religion and politics joined on the roof of the world, between Mongols and the Qing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Dalai Lamas became the rulers of Tibe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Potala Palace and what it shows about Tibetan governmen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ibet's ties with the Mongols and the Qing between 1578 and 1793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65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dalai-lamas-and-the-potal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65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oof of the worl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650 and find Tibet. Which states lie to its south, across the Himalaya, and which to its ea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dalai-lamas-and-the-pota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dalai-lamas-and-the-pota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2026-10-31T05:42:07Z</dcterms:created>
  <dcterms:modified xsi:type="dcterms:W3CDTF">2026-10-31T05:42:07Z</dcterms:modified>
  <dc:title>Lhasa and the Dalai Lamas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