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500 BC and zoom out until the whole Achaemenid Empire fits on the screen. It covers parts of Europe (Thrace), Africa (Egypt) and Asia. Count how many modern countries it crosses. Why does an empire this size need a system, not just a king?
https://chronoatlas.nl/?year=-500&lat=33&lng=48&zoom=3.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00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e4fc2d44874554986e598519168ce41.jpeg"/>
  <Relationship Id="rId3" Type="http://schemas.openxmlformats.org/officeDocument/2006/relationships/hyperlink" Target="https://chronoatlas.nl/classroom/lesson/darius-organizes-the-empir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darius-organizes-the-empir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bf1d6f3f0bc1ad237b9808e794cb71a2.jpeg"/>
  <Relationship Id="rId3" Type="http://schemas.openxmlformats.org/officeDocument/2006/relationships/hyperlink" Target="https://chronoatlas.nl/?year=-500&amp;lat=33&amp;lng=48&amp;zoom=3.5" TargetMode="External"/>
  <Relationship Id="rId4" Type="http://schemas.openxmlformats.org/officeDocument/2006/relationships/hyperlink" Target="https://chronoatlas.nl/classroom/lesson/darius-organizes-the-empir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darius-organizes-the-empi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CHAEMENID PERSIA  ·  522-486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Darius: how to run an empire of many people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68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arius-organizes-the-emp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Darius I inherited an empire that stretched across three continents and dozens of languages. Students examine the tools he used to hold it together: provinces and governors, fixed taxes, a gold coin, a new capital at Persepolis and an inscription carved into a cliff.]]></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satrapy system and explain why Darius divided the empire into about twenty provinc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Persepolis, Susa and Behistun and explain the purpose of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a single ruler could govern peoples from Egypt to the Indus without one common languag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5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darius-organizes-the-empir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5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ree continent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500 BC and zoom out until the whole Achaemenid Empire fits on the screen. It covers parts of Europe (Thrace), Africa (Egypt) and Asia. Count how many modern countries it crosses. Why does an empire this size need a system, not just a king?]]></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darius-organizes-the-empir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arius-organizes-the-empir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2026-10-30T23:42:49Z</dcterms:created>
  <dcterms:modified xsi:type="dcterms:W3CDTF">2026-10-30T23:42:49Z</dcterms:modified>
  <dc:title>Darius: how to run an empire of many peoples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