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200 and find the Sultanate of Delhi. Then drag the slider to 1300. In which direction did it grow?
https://chronoatlas.nl/?year=1200&lat=25&lng=79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b8e0a042c1fa1151795b2054d0ba2381.jpeg"/>
  <Relationship Id="rId3" Type="http://schemas.openxmlformats.org/officeDocument/2006/relationships/hyperlink" Target="https://chronoatlas.nl/classroom/lesson/delhi-sultanat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delhi-sultanat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ec755d298d1f50c270294908c73be172.jpeg"/>
  <Relationship Id="rId3" Type="http://schemas.openxmlformats.org/officeDocument/2006/relationships/hyperlink" Target="https://chronoatlas.nl/?year=1200&amp;lat=25&amp;lng=79&amp;zoom=4" TargetMode="External"/>
  <Relationship Id="rId4" Type="http://schemas.openxmlformats.org/officeDocument/2006/relationships/hyperlink" Target="https://chronoatlas.nl/classroom/lesson/delhi-sultanat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delhi-sultanat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DELHI SULTANATE  ·  1206-152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Delhi Sultan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4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delhi-sultanat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r three centuries five dynasties of sultans ruled northern India from Delhi. A former slave-soldier founded the sultanate, a woman ruled it, and its armies held off the Mongols. Students explore a state where Persian, Turkic and Indian cultures m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ise and extent of the Delhi Sultanate between 1206 and 1526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important rulers of the sultanate and one decision of ea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sultanate mixed Persian, Turkic and Indian cultur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2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delhi-sultanat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2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ultanate grow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200 and find the Sultanate of Delhi. Then drag the slider to 1300. In which direction did it grow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delhi-sultana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delhi-sultana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2026-10-31T00:58:50Z</dcterms:created>
  <dcterms:modified xsi:type="dcterms:W3CDTF">2026-10-31T00:58:50Z</dcterms:modified>
  <dc:title>The Delhi Sultanate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