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50 BC on Delphi, on the slopes of Mount Parnassus above the Gulf of Corinth. The Greeks called it the navel of the world. Turn on Historical Events (Religious) and find "Oracle at Delphi Established". Zoom in and notice how hard the site is to reach.
https://chronoatlas.nl/?year=-650&lat=38.48&lng=22.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5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7fb330ad756de9a406bd871b826b2e01.jpeg"/>
  <Relationship Id="rId3" Type="http://schemas.openxmlformats.org/officeDocument/2006/relationships/hyperlink" Target="https://chronoatlas.nl/classroom/lesson/delphi-oracl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delphi-oracl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c6e6dcfeae097be6193825eaa29ed9b2.jpeg"/>
  <Relationship Id="rId3" Type="http://schemas.openxmlformats.org/officeDocument/2006/relationships/hyperlink" Target="https://chronoatlas.nl/?year=-650&amp;lat=38.48&amp;lng=22.5&amp;zoom=7" TargetMode="External"/>
  <Relationship Id="rId4" Type="http://schemas.openxmlformats.org/officeDocument/2006/relationships/hyperlink" Target="https://chronoatlas.nl/classroom/lesson/delphi-oracl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delphi-oracl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RCHAIC AND CLASSICAL GREECE  ·  650-27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Delphi: the oracle at the navel of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6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elphi-oracl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Kings and cities from Lydia to Sicily sent envoys up a mountain to ask a priestess what to do. Students visit Delphi, learn how the oracle worked, test some famous answers, and ask why a sanctuary no army defended stayed rich and safe for centuri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Delphi and describe the sanctuary of Apollo: the temple, the Pythia and the treasur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question to the oracle was asked and answered, and why the answers were often ambiguou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two examples of rulers or cities that consulted Delphi and what happened nex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5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delphi-oracl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5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anctuary on the mount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50 BC on Delphi, on the slopes of Mount Parnassus above the Gulf of Corinth. The Greeks called it the navel of the world. Turn on Historical Events (Religious) and find "Oracle at Delphi Established". Zoom in and notice how hard the site is to rea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delphi-oracl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delphi-oracl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2026-10-31T00:57:54Z</dcterms:created>
  <dcterms:modified xsi:type="dcterms:W3CDTF">2026-10-31T00:57:54Z</dcterms:modified>
  <dc:title>Delphi: the oracle at the navel of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