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300. The empire is drawn in four parts, each named after one of its rulers. Which part did Diocletian keep for himself, and which part is the largest?
https://chronoatlas.nl/?year=300&lat=40&lng=18&zoom=3.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56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ea35ac9564d9b2c3f0339330d22d83c1.jpeg"/>
  <Relationship Id="rId3" Type="http://schemas.openxmlformats.org/officeDocument/2006/relationships/hyperlink" Target="https://chronoatlas.nl/classroom/lesson/diocletian-and-the-tetrarchy"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diocletian-and-the-tetrarchy"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286b5d67032fefaf608e7224bfb8f1d2.jpeg"/>
  <Relationship Id="rId3" Type="http://schemas.openxmlformats.org/officeDocument/2006/relationships/hyperlink" Target="https://chronoatlas.nl/?year=300&amp;lat=40&amp;lng=18&amp;zoom=3.8" TargetMode="External"/>
  <Relationship Id="rId4" Type="http://schemas.openxmlformats.org/officeDocument/2006/relationships/hyperlink" Target="https://chronoatlas.nl/classroom/lesson/diocletian-and-the-tetrarchy"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diocletian-and-the-tetrarch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EMPIRE  ·  284-305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Diocletian and the rule of fou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40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iocletian-and-the-tetrarch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Diocletian decided the empire was too big for one man and shared it among four emperors. Students explore the Tetrarchy on the map, his reforms of the army, taxes and prices, and his persecution of Christian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Diocletian shared power among four rulers from 293 and how the Tetrarchy work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main seats of the four rulers, such as Nicomedia, Sirmium, Milan and Trier,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valuate Diocletian's reforms, including the Edict on Maximum Prices (301) and the persecution of Christians (303).]]></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3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diocletian-and-the-tetrarchy]]></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3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our emperor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300. The empire is drawn in four parts, each named after one of its rulers. Which part did Diocletian keep for himself, and which part is the large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diocletian-and-the-tetrarchy]]></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iocletian-and-the-tetrarchy]]></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2026-10-30T22:29:27Z</dcterms:created>
  <dcterms:modified xsi:type="dcterms:W3CDTF">2026-10-30T22:29:27Z</dcterms:modified>
  <dc:title>Diocletian and the rule of four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