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0 BC and turn on Ice Age Seas. Find Doggerland in the North Sea. Could you walk from Britain to Denmark? What lies under the water there today?
https://chronoatlas.nl/?year=-10000&lat=54.5&lng=3&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2fc5fa5401e6ea488ebb98b4f5fdca1.jpeg"/>
  <Relationship Id="rId3" Type="http://schemas.openxmlformats.org/officeDocument/2006/relationships/hyperlink" Target="https://chronoatlas.nl/classroom/lesson/doggerlan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oggerlan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7b468db9ab97065f54ac7d6a194f822.jpeg"/>
  <Relationship Id="rId3" Type="http://schemas.openxmlformats.org/officeDocument/2006/relationships/hyperlink" Target="https://chronoatlas.nl/?year=-10000&amp;lat=54.5&amp;lng=3&amp;zoom=5" TargetMode="External"/>
  <Relationship Id="rId4" Type="http://schemas.openxmlformats.org/officeDocument/2006/relationships/hyperlink" Target="https://chronoatlas.nl/classroom/lesson/doggerlan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oggerlan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DDLE STONE AGE  ·  ABOUT 10,000-60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oggerland: the land under the North Se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oggerl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unters once walked from Britain to Denmark. Students turn on the Ice Age Seas layer and watch the North Sea swallow Doggerland, then ask what rising water meant for the people who lived ther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Doggerland and explain why it disappeared after the Ice Ag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hunter-gatherers lived in and around Doggerland, using Star Carr as an exam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Britain became an island and what that chang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oggerlan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drowned 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0 BC and turn on Ice Age Seas. Find Doggerland in the North Sea. Could you walk from Britain to Denmark? What lies under the water there toda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oggerlan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oggerlan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2026-10-31T00:58:03Z</dcterms:created>
  <dcterms:modified xsi:type="dcterms:W3CDTF">2026-10-31T00:58:03Z</dcterms:modified>
  <dc:title>Doggerland: the land under the North Sea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