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91 with the Cities layer and Historical Events on. Find Jerusalem and the Religious Event for the Dome of the Rock. Which state rules the city?
https://chronoatlas.nl/?year=691&lat=31.78&lng=35.23&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bfa14d31d9664dcd8de2e2f05d9ff21.jpeg"/>
  <Relationship Id="rId3" Type="http://schemas.openxmlformats.org/officeDocument/2006/relationships/hyperlink" Target="https://chronoatlas.nl/classroom/lesson/dome-of-the-rock-jerusale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ome-of-the-rock-jerusale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3205370f76b4dc4d3379c338abe0422.jpeg"/>
  <Relationship Id="rId3" Type="http://schemas.openxmlformats.org/officeDocument/2006/relationships/hyperlink" Target="https://chronoatlas.nl/?year=691&amp;lat=31.78&amp;lng=35.23&amp;zoom=7" TargetMode="External"/>
  <Relationship Id="rId4" Type="http://schemas.openxmlformats.org/officeDocument/2006/relationships/hyperlink" Target="https://chronoatlas.nl/classroom/lesson/dome-of-the-rock-jerusale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ome-of-the-rock-jerusale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MAYYAD CALIPHATE  ·  691-69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Dome of the Rock]]></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ome-of-the-rock-jerusal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Completed in 691-692, the Dome of the Rock in Jerusalem is the oldest surviving great Islamic monument. Students explore why it was built, what it says, and why Jerusalem matters to three faith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Jerusalem is holy to Jews, Christians and Muslim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hape and decoration of the Dome of the Roc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why caliph Abd al-Malik built i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9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ome-of-the-rock-jerusale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9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holy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91 with the Cities layer and Historical Events on. Find Jerusalem and the Religious Event for the Dome of the Rock. Which state rules the c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ome-of-the-rock-jerusale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ome-of-the-rock-jerusale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2026-10-31T04:56:01Z</dcterms:created>
  <dcterms:modified xsi:type="dcterms:W3CDTF">2026-10-31T04:56:01Z</dcterms:modified>
  <dc:title>The Dome of the Rock</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