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00 and zoom in on Dunhuang, at the western end of the Gansu corridor. Which empire controls it this year? (From the 780s it was ruled by Tibet for about 60 years.)
https://chronoatlas.nl/?year=800&lat=40.1&lng=94.7&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8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b081150532bfb0fcafaac7d33b25b281.jpeg"/>
  <Relationship Id="rId3" Type="http://schemas.openxmlformats.org/officeDocument/2006/relationships/hyperlink" Target="https://chronoatlas.nl/classroom/lesson/dunhuang-silk-road-oasi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unhuang-silk-road-oasi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57d8124d2b859632555d869f0adf5e2.jpeg"/>
  <Relationship Id="rId3" Type="http://schemas.openxmlformats.org/officeDocument/2006/relationships/hyperlink" Target="https://chronoatlas.nl/?year=800&amp;lat=40.1&amp;lng=94.7&amp;zoom=6" TargetMode="External"/>
  <Relationship Id="rId4" Type="http://schemas.openxmlformats.org/officeDocument/2006/relationships/hyperlink" Target="https://chronoatlas.nl/classroom/lesson/dunhuang-silk-road-oasi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unhuang-silk-road-oasi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ILK ROAD  ·  600-10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unhuang: an oasis on the Silk Roa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8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unhuang-silk-road-oa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t the edge of the Taklamakan Desert, Dunhuang watered caravans and filled a cliff with painted Buddhist caves. Students find out what a desert oasis meant for trade and faith, and why it held the oldest dated printed book in the worl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Dunhuang and explain why oasis towns were vital on the Silk Roa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Mogao caves and their hidden library reveal about the people who passed throug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Diamond Sutra of 868 matters for the history of printing.]]></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unhuang-silk-road-oasi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Edge of the deser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00 and zoom in on Dunhuang, at the western end of the Gansu corridor. Which empire controls it this year? (From the 780s it was ruled by Tibet for about 60 yea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unhuang-silk-road-oasi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unhuang-silk-road-oasi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2026-10-31T02:26:58Z</dcterms:created>
  <dcterms:modified xsi:type="dcterms:W3CDTF">2026-10-31T02:26:58Z</dcterms:modified>
  <dc:title>Dunhuang: an oasis on the Silk Road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