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50 on the Low Countries. Compare the Republic's size with France and Spain. What do you notice?
https://chronoatlas.nl/?year=1650&lat=52.2&lng=5.3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25d8ad6863f2cffc52b5331193e36261.jpeg"/>
  <Relationship Id="rId3" Type="http://schemas.openxmlformats.org/officeDocument/2006/relationships/hyperlink" Target="https://chronoatlas.nl/classroom/lesson/dutch-golden-ag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dutch-golden-ag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23896775a2fa6ba03b75ee4371f0ee92.jpeg"/>
  <Relationship Id="rId3" Type="http://schemas.openxmlformats.org/officeDocument/2006/relationships/hyperlink" Target="https://chronoatlas.nl/?year=1650&amp;lat=52.2&amp;lng=5.3&amp;zoom=6" TargetMode="External"/>
  <Relationship Id="rId4" Type="http://schemas.openxmlformats.org/officeDocument/2006/relationships/hyperlink" Target="https://chronoatlas.nl/classroom/lesson/dutch-golden-ag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dutch-golden-ag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DUTCH REPUBLIC  ·  1588-167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Dutch Golden A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62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dutch-golden-ag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small republic becomes a world power through water, trade and ships. Students trace the trade network and discuss both the wealth and its dark sid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a small country built a global trade network in the 1600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Point out three places on the map where the Dutch Republic had trading post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one positive and one negative consequence of that trade empi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dutch-golden-ag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public itself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50 on the Low Countries. Compare the Republic's size with France and Spain. What do you notic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dutch-golden-ag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dutch-golden-ag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2026-10-31T05:21:43Z</dcterms:created>
  <dcterms:modified xsi:type="dcterms:W3CDTF">2026-10-31T05:21:43Z</dcterms:modified>
  <dc:title>The Dutch Golden Age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