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560 and zoom in on the Low Countries. Find the Habsburg Netherlands. Who rules them, and how far away is Spain, where the king now lives?
https://chronoatlas.nl/?year=1560&lat=48&lng=-1&zoom=4.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887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e653f34d31723597af414aee4b82c9a1.jpeg"/>
  <Relationship Id="rId3" Type="http://schemas.openxmlformats.org/officeDocument/2006/relationships/hyperlink" Target="https://chronoatlas.nl/classroom/lesson/dutch-revolt-william-of-orang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dutch-revolt-william-of-orang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005b09c0b8c0c7454cfddefedbe89062.jpeg"/>
  <Relationship Id="rId3" Type="http://schemas.openxmlformats.org/officeDocument/2006/relationships/hyperlink" Target="https://chronoatlas.nl/?year=1560&amp;lat=48&amp;lng=-1&amp;zoom=4.2" TargetMode="External"/>
  <Relationship Id="rId4" Type="http://schemas.openxmlformats.org/officeDocument/2006/relationships/hyperlink" Target="https://chronoatlas.nl/classroom/lesson/dutch-revolt-william-of-orang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dutch-revolt-william-of-orang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DUTCH REVOLT  ·  1566-1584]]></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William of Orange and the Dutch Revolt]]></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36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dutch-revolt-william-of-orang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The Low Countries rise against Philip II of Spain over taxes, old freedoms and faith. Students follow William of Orange from nobleman to rebel leader, see Leiden saved by flooding the land, and ask why he is called the father of the Dutch nation.]]></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three reasons why the Low Countries rebelled against Philip II.]]></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Brielle, Leiden and Utrecht and explain what happened at each.]]></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role of William of Orange in the revolt.]]></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56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dutch-revolt-william-of-orang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56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Habsburg Netherland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560 and zoom in on the Low Countries. Find the Habsburg Netherlands. Who rules them, and how far away is Spain, where the king now lives?]]></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dutch-revolt-william-of-orang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dutch-revolt-william-of-orang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2026-10-31T04:56:44Z</dcterms:created>
  <dcterms:modified xsi:type="dcterms:W3CDTF">2026-10-31T04:56:44Z</dcterms:modified>
  <dc:title>William of Orange and the Dutch Revolt</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