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00 and zoom in on India. Find the Mughal Empire and compare its size with England. Why did the first English traders have to ask the emperor's permission?
https://chronoatlas.nl/?year=1700&lat=23&lng=78&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72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cdf0beab1c2b901fcc9db93f86f43081.jpeg"/>
  <Relationship Id="rId3" Type="http://schemas.openxmlformats.org/officeDocument/2006/relationships/hyperlink" Target="https://chronoatlas.nl/classroom/lesson/east-india-company-bengal"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ast-india-company-bengal"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ed9e68a3f40f68413a90fbe47d1e7b2.jpeg"/>
  <Relationship Id="rId3" Type="http://schemas.openxmlformats.org/officeDocument/2006/relationships/hyperlink" Target="https://chronoatlas.nl/?year=1700&amp;lat=23&amp;lng=78&amp;zoom=4" TargetMode="External"/>
  <Relationship Id="rId4" Type="http://schemas.openxmlformats.org/officeDocument/2006/relationships/hyperlink" Target="https://chronoatlas.nl/classroom/lesson/east-india-company-bengal"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ast-india-company-benga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AST INDIA COMPANY  ·  1600-178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East India Company in Indi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72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ast-india-company-beng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London trading company arrives in Mughal India asking for permission to trade, and about 160 years later it rules Bengal. Students follow the Company from Surat, Madras and Calcutta to the battlefield of Plassey, and ask how traders became rulers, and at what co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East India Company changed from a trading company into a ruling power in Indi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urat, Bombay, Madras, Calcutta and Plassey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effects of Company rule on the people of Bengal.]]></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ast-india-company-bengal]]></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Mughal gian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00 and zoom in on India. Find the Mughal Empire and compare its size with England. Why did the first English traders have to ask the emperor's permissio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ast-india-company-bengal]]></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ast-india-company-bengal]]></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2026-11-01T05:29:36Z</dcterms:created>
  <dcterms:modified xsi:type="dcterms:W3CDTF">2026-11-01T05:29:36Z</dcterms:modified>
  <dc:title>The East India Company in India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