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the map in 1700 and zoom in on Nagasaki Bay. The Dutch traders had to live on Dejima, a small artificial island here. Why would the shogunate keep foreigners on an island?
https://chronoatlas.nl/?year=1700&lat=32.74&lng=129.87&zoom=8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15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0d9c9fc935970573b66590e61b6dbba41.jpeg"/>
  <Relationship Id="rId3" Type="http://schemas.openxmlformats.org/officeDocument/2006/relationships/hyperlink" Target="https://chronoatlas.nl/classroom/lesson/edo-japan-closed-country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edo-japan-closed-country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86421a98e14cbe2efb1dd7d538d2a7252.jpeg"/>
  <Relationship Id="rId3" Type="http://schemas.openxmlformats.org/officeDocument/2006/relationships/hyperlink" Target="https://chronoatlas.nl/?year=1700&amp;lat=32.74&amp;lng=129.87&amp;zoom=8" TargetMode="External"/>
  <Relationship Id="rId4" Type="http://schemas.openxmlformats.org/officeDocument/2006/relationships/hyperlink" Target="https://chronoatlas.nl/classroom/lesson/edo-japan-closed-country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edo-japan-closed-country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OKUGAWA JAPAN  ·  1633-180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Edo Japan: a closed country?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67  ·  Ages 12-15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edo-japan-closed-country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From the 1630s the Tokugawa shoguns banned Christianity, expelled the Portuguese and kept the Dutch on a tiny island at Nagasaki. Students test the idea of a "closed country" on the map, and explore Edo, a city of about a million people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y the Tokugawa shogunate limited contact with Europeans after 1633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he four places through which Japan kept contact with the outside world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life in Edo and the growth of Japanese culture during the long peac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2-15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7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edo-japan-closed-country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7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One door ope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the map in 1700 and zoom in on Nagasaki Bay. The Dutch traders had to live on Dejima, a small artificial island here. Why would the shogunate keep foreigners on an island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edo-japan-closed-country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edo-japan-closed-country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2026-10-31T05:42:06Z</dcterms:created>
  <dcterms:modified xsi:type="dcterms:W3CDTF">2026-10-31T05:42:06Z</dcterms:modified>
  <dc:title>Edo Japan: a closed country?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