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279 and zoom in on north Wales. Find the mountains of Snowdonia, the heart of the kingdom of Gwynedd. Why was this land so hard for an invader to conquer?
https://chronoatlas.nl/?year=1279&lat=53&lng=-3.9&zoom=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2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e2691ab861a255b34f16aab535050781.jpeg"/>
  <Relationship Id="rId3" Type="http://schemas.openxmlformats.org/officeDocument/2006/relationships/hyperlink" Target="https://chronoatlas.nl/classroom/lesson/edward-i-castles-wale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edward-i-castles-wale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71b1d4aed09a9c7fba27e9591a62002.jpeg"/>
  <Relationship Id="rId3" Type="http://schemas.openxmlformats.org/officeDocument/2006/relationships/hyperlink" Target="https://chronoatlas.nl/?year=1279&amp;lat=53&amp;lng=-3.9&amp;zoom=8" TargetMode="External"/>
  <Relationship Id="rId4" Type="http://schemas.openxmlformats.org/officeDocument/2006/relationships/hyperlink" Target="https://chronoatlas.nl/classroom/lesson/edward-i-castles-wale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edward-i-castles-wal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EDIEVAL BRITAIN  ·  1277-129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astles: Edward I and the conquest of Wale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51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dward-i-castles-wal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Between 1277 and 1295 King Edward I rings north Wales with some of the mightiest castles ever built. Students see how castles grew from earth and timber mounds into stone fortresses, and look at the conquest through Welsh as well as English eye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castle design changed from motte-and-bailey to stone and concentric castl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Edward I built his castles where he did in north Wal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conquest of Gwynedd from the Welsh point of view, including the fate of Llywelyn ap Gruffud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279]]></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edward-i-castles-wale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279]]></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Mountain fortres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279 and zoom in on north Wales. Find the mountains of Snowdonia, the heart of the kingdom of Gwynedd. Why was this land so hard for an invader to conqu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edward-i-castles-wale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dward-i-castles-wale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2026-10-31T04:29:35Z</dcterms:created>
  <dcterms:modified xsi:type="dcterms:W3CDTF">2026-10-31T04:29:35Z</dcterms:modified>
  <dc:title>Castles: Edward I and the conquest of Wales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