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100 BC. Follow the Nile from the delta south to Aswan. Notice how narrow the valley is between the two deserts. Where could people live and farm?
https://chronoatlas.nl/?year=-3100&lat=27&lng=31.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1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ae9092316daa65fff3983f801e3bedd1.jpeg"/>
  <Relationship Id="rId3" Type="http://schemas.openxmlformats.org/officeDocument/2006/relationships/hyperlink" Target="https://chronoatlas.nl/classroom/lesson/egypt-gift-of-the-nil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gypt-gift-of-the-nil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4a8d7b1af796d4ca7da2fd22f21a8ad2.jpeg"/>
  <Relationship Id="rId3" Type="http://schemas.openxmlformats.org/officeDocument/2006/relationships/hyperlink" Target="https://chronoatlas.nl/?year=-3100&amp;lat=27&amp;lng=31.5&amp;zoom=5" TargetMode="External"/>
  <Relationship Id="rId4" Type="http://schemas.openxmlformats.org/officeDocument/2006/relationships/hyperlink" Target="https://chronoatlas.nl/classroom/lesson/egypt-gift-of-the-nil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gypt-gift-of-the-ni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ARLY EGYPT  ·  ABOUT 3100-27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Egypt: gift of the Nil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5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gypt-gift-of-the-ni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narrow river valley between two deserts became one of the first kingdoms in the world. Students follow the Nile from the cataracts to the delta, see how its flood shaped Egyptian life, and find where Upper and Lower Egypt became on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Nile flood made farming and a strong kingdom possib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Upper Egypt, Lower Egypt, the delta and Memphi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Egypt was united around 3100 BC and what the Narmer Palette show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1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gypt-gift-of-the-nil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1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ribbon of farm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100 BC. Follow the Nile from the delta south to Aswan. Notice how narrow the valley is between the two deserts. Where could people live and farm?]]></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gypt-gift-of-the-nil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gypt-gift-of-the-nil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2026-10-31T02:30:40Z</dcterms:created>
  <dcterms:modified xsi:type="dcterms:W3CDTF">2026-10-31T02:30:40Z</dcterms:modified>
  <dc:title>Egypt: gift of the Nile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