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660 BC on the Nile Delta. Psamtik I of Sais had just reunited Egypt (664 BC) after the Assyrian invasions. Turn on the Cities layer: Memphis is there, but the Saite capital Sais lay in the western Delta. Why rule from the Delta rather than from Thebes far to the south?
https://chronoatlas.nl/?year=-660&lat=30.5&lng=31&zoom=6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c329c5840163839c2a1cb1476d743a01.jpeg"/>
  <Relationship Id="rId3" Type="http://schemas.openxmlformats.org/officeDocument/2006/relationships/hyperlink" Target="https://chronoatlas.nl/classroom/lesson/egypt-saite-revival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egypt-saite-revival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4fc697916545cb39799d7a5808499f32.jpeg"/>
  <Relationship Id="rId3" Type="http://schemas.openxmlformats.org/officeDocument/2006/relationships/hyperlink" Target="https://chronoatlas.nl/?year=-660&amp;lat=30.5&amp;lng=31&amp;zoom=6.5" TargetMode="External"/>
  <Relationship Id="rId4" Type="http://schemas.openxmlformats.org/officeDocument/2006/relationships/hyperlink" Target="https://chronoatlas.nl/classroom/lesson/egypt-saite-revival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egypt-saite-revival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ATE PERIOD EGYPT  ·  664-525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Egypt's last pharaohs: the Saite rev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55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egypt-saite-revival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fter Assyrian armies had sacked Thebes, a family from Sais rebuilt Egypt with Greek soldiers and Greek traders. Students explore a pharaoh who tried to dig a canal to the Red Sea and sent ships around Africa, until Persia arrived in 525 BC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Sais, Memphis, Naukratis and Thebes and explain why the capital moved to the Delt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Greek soldiers and merchants came to Egypt and what each side gain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Persian conquest of 525 BC and how Egypt became a province of a larger empir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66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egypt-saite-revival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66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new start in the Del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660 BC on the Nile Delta. Psamtik I of Sais had just reunited Egypt (664 BC) after the Assyrian invasions. Turn on the Cities layer: Memphis is there, but the Saite capital Sais lay in the western Delta. Why rule from the Delta rather than from Thebes far to the south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egypt-saite-reviv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egypt-saite-reviv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2026-10-31T04:26:59Z</dcterms:created>
  <dcterms:modified xsi:type="dcterms:W3CDTF">2026-10-31T04:26:59Z</dcterms:modified>
  <dc:title>Egypt's last pharaohs: the Saite revival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