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00 and zoom in on the Low Countries. Find the border between the Dutch Republic and the Habsburg Netherlands. Which great port lies just south of it, on the Scheldt?
https://chronoatlas.nl/?year=1600&lat=51.6&lng=4.8&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2ab3d6083a1812c7ee33aef0801521.jpeg"/>
  <Relationship Id="rId3" Type="http://schemas.openxmlformats.org/officeDocument/2006/relationships/hyperlink" Target="https://chronoatlas.nl/classroom/lesson/eighty-years-war-to-munste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ighty-years-war-to-munste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7b0bd4fb4ef120dd60182e5f8e2f4c02.jpeg"/>
  <Relationship Id="rId3" Type="http://schemas.openxmlformats.org/officeDocument/2006/relationships/hyperlink" Target="https://chronoatlas.nl/?year=1600&amp;lat=51.6&amp;lng=4.8&amp;zoom=7" TargetMode="External"/>
  <Relationship Id="rId4" Type="http://schemas.openxmlformats.org/officeDocument/2006/relationships/hyperlink" Target="https://chronoatlas.nl/classroom/lesson/eighty-years-war-to-munste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ighty-years-war-to-munst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DUTCH REVOLT  ·  1585-164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Eighty Years' War and the Peace of Münst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45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ighty-years-war-to-munst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William's death the revolt nearly collapses, then a young republic fights Spain to a standstill. Students follow a long war of sieges, from the fall of Antwerp to the peace signed at Münster in 1648, and see how the Low Countries split in two.]]></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Low Countries split into a northern republic and a southern part under Spai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ntwerp, Breda and Münster and explain their role in the wa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Spain recognised in the Peace of Münster in 1648.]]></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ighty-years-war-to-munste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spli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00 and zoom in on the Low Countries. Find the border between the Dutch Republic and the Habsburg Netherlands. Which great port lies just south of it, on the Scheld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ighty-years-war-to-munste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ighty-years-war-to-munste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2026-10-31T04:27:00Z</dcterms:created>
  <dcterms:modified xsi:type="dcterms:W3CDTF">2026-10-31T04:27:00Z</dcterms:modified>
  <dc:title>The Eighty Years' War and the Peace of Münster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