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92 and zoom out over western Europe. Find England, Spain and Portugal. Philip II had also become king of Portugal in 1580. Why did that make his fleet stronger?
https://chronoatlas.nl/?year=1592&lat=46&lng=-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52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17621beb6153f1c65a18f5cee94d0b1.jpeg"/>
  <Relationship Id="rId3" Type="http://schemas.openxmlformats.org/officeDocument/2006/relationships/hyperlink" Target="https://chronoatlas.nl/classroom/lesson/elizabeth-i-spanish-armad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lizabeth-i-spanish-armad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d9c4887c240f14ea0092a133bde35c32.jpeg"/>
  <Relationship Id="rId3" Type="http://schemas.openxmlformats.org/officeDocument/2006/relationships/hyperlink" Target="https://chronoatlas.nl/?year=1592&amp;lat=46&amp;lng=-5&amp;zoom=4" TargetMode="External"/>
  <Relationship Id="rId4" Type="http://schemas.openxmlformats.org/officeDocument/2006/relationships/hyperlink" Target="https://chronoatlas.nl/classroom/lesson/elizabeth-i-spanish-armad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lizabeth-i-spanish-armad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UDOR ENGLAND  ·  1558-160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lizabeth I and the Spanish Armad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9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lizabeth-i-spanish-arm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88 Philip II sends a great fleet to carry an army to England. Students follow the Armada from Lisbon up the Channel to Gravelines and home around Scotland and Ireland, and ask what decided its fate: English ships, Spanish plans or the weath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hilip II sent the Armada against England in 158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Armada on the map from Lisbon and back to Spai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ree reasons why the Armada fail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lizabeth-i-spanish-armad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rival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92 and zoom out over western Europe. Find England, Spain and Portugal. Philip II had also become king of Portugal in 1580. Why did that make his fleet strong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lizabeth-i-spanish-armad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lizabeth-i-spanish-armad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2026-10-31T01:09:59Z</dcterms:created>
  <dcterms:modified xsi:type="dcterms:W3CDTF">2026-10-31T01:09:59Z</dcterms:modified>
  <dc:title>Elizabeth I and the Spanish Armada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