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63 and type "Where is Gettysburg?" in Ask the atlas. Zoom in on southern Pennsylvania. Why was Lee's army so far north?
https://chronoatlas.nl/?year=1863&lat=39.8&lng=-77.2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e805a84c3a5a678cc12a1c0ca0e3bec1.jpeg"/>
  <Relationship Id="rId3" Type="http://schemas.openxmlformats.org/officeDocument/2006/relationships/hyperlink" Target="https://chronoatlas.nl/classroom/lesson/emancipation-gettysburg-1863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emancipation-gettysburg-1863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2218dc1ea20d4a17b190ee5a269ecb12.jpeg"/>
  <Relationship Id="rId3" Type="http://schemas.openxmlformats.org/officeDocument/2006/relationships/hyperlink" Target="https://chronoatlas.nl/?year=1863&amp;lat=39.8&amp;lng=-77.2&amp;zoom=7" TargetMode="External"/>
  <Relationship Id="rId4" Type="http://schemas.openxmlformats.org/officeDocument/2006/relationships/hyperlink" Target="https://chronoatlas.nl/classroom/lesson/emancipation-gettysburg-186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emancipation-gettysburg-186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MERICAN CIVIL WAR  ·  186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863: Emancipation and Gettysbur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32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mancipation-gettysburg-18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863 the Civil War becomes a war against slavery. The Emancipation Proclamation takes effect, Black soldiers join the Union army, and Gettysburg and Vicksburg turn the tide. Students ask how freedom and victory became link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Emancipation Proclamation did and did not do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y Gettysburg and Vicksburg (July 1863) were turning poin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role of Black soldiers and of Lincoln's Gettysburg Addres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63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emancipation-gettysburg-186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63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turning poin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63 and type "Where is Gettysburg?" in Ask the atlas. Zoom in on southern Pennsylvania. Why was Lee's army so far nor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emancipation-gettysburg-186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mancipation-gettysburg-186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2026-10-31T09:15:37Z</dcterms:created>
  <dcterms:modified xsi:type="dcterms:W3CDTF">2026-10-31T09:15:37Z</dcterms:modified>
  <dc:title>1863: Emancipation and Gettysburg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