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14. Find the Ottoman Empire, from Constantinople to Baghdad, Jerusalem and the Red Sea coast. Which parts of the Arab world did it still rule?
https://chronoatlas.nl/?year=1914&lat=33&lng=38&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60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61160cf0701c118a4733cba4436add11.jpeg"/>
  <Relationship Id="rId3" Type="http://schemas.openxmlformats.org/officeDocument/2006/relationships/hyperlink" Target="https://chronoatlas.nl/classroom/lesson/end-of-ottoman-empir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nd-of-ottoman-empir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ba6adda6057bec49a8e75a65bacb7c02.jpeg"/>
  <Relationship Id="rId3" Type="http://schemas.openxmlformats.org/officeDocument/2006/relationships/hyperlink" Target="https://chronoatlas.nl/?year=1914&amp;lat=33&amp;lng=38&amp;zoom=4" TargetMode="External"/>
  <Relationship Id="rId4" Type="http://schemas.openxmlformats.org/officeDocument/2006/relationships/hyperlink" Target="https://chronoatlas.nl/classroom/lesson/end-of-ottoman-empir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nd-of-ottoman-empi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OTTOMAN EMPIRE  ·  1914-192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end of the Ottoman Empir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64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nd-of-ottoman-empi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Ottoman Empire entered the First World War in 1914 and did not survive it. Britain and France divided its Arab lands into mandates, and from the ruins rose new states. Students compare the 1914 and 1920 maps of the Middle East and test the promises made during the wa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Ottoman Empire joined the First World War and what it los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maps of 1914 and 1920 for the Middle East and name the mandates of Britain and Franc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promises made during the war clashed with each othe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1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nd-of-ottoman-empir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1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empire in 1914]]></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14. Find the Ottoman Empire, from Constantinople to Baghdad, Jerusalem and the Red Sea coast. Which parts of the Arab world did it still rul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nd-of-ottoman-empir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nd-of-ottoman-empir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2026-10-31T05:42:12Z</dcterms:created>
  <dcterms:modified xsi:type="dcterms:W3CDTF">2026-10-31T05:42:12Z</dcterms:modified>
  <dc:title>The end of the Ottoman Empire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