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60 and look at the USSR. Then move the slider to 1994. Count the new states from the Baltic Sea to Central Asia. Which is the largest?
https://chronoatlas.nl/?year=1994&lat=55&lng=60&zoom=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6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8f0bfa8db0244295f5c5aeeb6b89cc71.jpeg"/>
  <Relationship Id="rId3" Type="http://schemas.openxmlformats.org/officeDocument/2006/relationships/hyperlink" Target="https://chronoatlas.nl/classroom/lesson/end-of-soviet-union-1991"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end-of-soviet-union-1991"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ac9665e90c7c73c62ff02594ae84db62.jpeg"/>
  <Relationship Id="rId3" Type="http://schemas.openxmlformats.org/officeDocument/2006/relationships/hyperlink" Target="https://chronoatlas.nl/?year=1994&amp;lat=55&amp;lng=60&amp;zoom=3" TargetMode="External"/>
  <Relationship Id="rId4" Type="http://schemas.openxmlformats.org/officeDocument/2006/relationships/hyperlink" Target="https://chronoatlas.nl/classroom/lesson/end-of-soviet-union-1991"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end-of-soviet-union-199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OLD WAR  ·  1985-199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991: the end of the Soviet Un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11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nd-of-soviet-union-199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Mikhail Gorbachev tried to reform the Soviet Union with glasnost and perestroika. Instead, the Baltic republics demanded independence, a coup failed in Moscow, and on 25 December 1991 the Soviet flag came down over the Kremlin. Students compare the 1960 and 1994 maps and find fifteen new stat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Gorbachev meant by glasnost and perestroik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Baltic republics led the way to independenc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maps of 1960 and 1994 and name the fifteen states that replaced the Soviet Union.]]></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9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end-of-soviet-union-1991]]></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9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One state, fiftee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60 and look at the USSR. Then move the slider to 1994. Count the new states from the Baltic Sea to Central Asia. Which is the large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end-of-soviet-union-1991]]></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nd-of-soviet-union-1991]]></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2026-10-31T05:42:13Z</dcterms:created>
  <dcterms:modified xsi:type="dcterms:W3CDTF">2026-10-31T05:42:13Z</dcterms:modified>
  <dc:title>1991: the end of the Soviet Union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