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find the Crimea on the Black Sea. Here Roosevelt, Churchill and Stalin met in February 1945. Ask the atlas: "What was decided at Yalta?"
https://chronoatlas.nl/?year=1945&lat=44.5&lng=34.2&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1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a0fe098c7ac1bd37f8a0ff48966747c1.jpeg"/>
  <Relationship Id="rId3" Type="http://schemas.openxmlformats.org/officeDocument/2006/relationships/hyperlink" Target="https://chronoatlas.nl/classroom/lesson/end-of-war-europe-194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d-of-war-europe-194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6abfd7388ee6c1ddb9c7c7442e11962.jpeg"/>
  <Relationship Id="rId3" Type="http://schemas.openxmlformats.org/officeDocument/2006/relationships/hyperlink" Target="https://chronoatlas.nl/?year=1945&amp;lat=44.5&amp;lng=34.2&amp;zoom=6" TargetMode="External"/>
  <Relationship Id="rId4" Type="http://schemas.openxmlformats.org/officeDocument/2006/relationships/hyperlink" Target="https://chronoatlas.nl/classroom/lesson/end-of-war-europe-194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d-of-war-europe-194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45: Yalta, Berlin and the end of the war in Euro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0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war-europe-19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February 1945 Roosevelt, Churchill and Stalin met at Yalta to plan the peace. By May, Soviet troops held Berlin and Germany surrendered. The 1945 map shows Germany cut into four zones. Students see how the end of one war set the stage for the next conflic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Big Three agreed at Yalta and Potsdam in 194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eeting of US and Soviet troops on the Elbe and the four zones of German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nd of the war in Europe was also the start of a divided Europ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d-of-war-europe-194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Yalt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find the Crimea on the Black Sea. Here Roosevelt, Churchill and Stalin met in February 1945. Ask the atlas: "What was decided at Yalt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d-of-war-europe-194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war-europe-194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2026-10-31T04:44:59Z</dcterms:created>
  <dcterms:modified xsi:type="dcterms:W3CDTF">2026-10-31T04:44:59Z</dcterms:modified>
  <dc:title>1945: Yalta, Berlin and the end of the war in Europe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