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0 and turn on Trade Routes. Follow the Atlantic Triangular Trade. Name the three continents it connects and the European port where it begins and ends.
https://chronoatlas.nl/?year=1800&lat=20&lng=-30&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9d87eaec1f7624cc2653a4964863d91.jpeg"/>
  <Relationship Id="rId3" Type="http://schemas.openxmlformats.org/officeDocument/2006/relationships/hyperlink" Target="https://chronoatlas.nl/classroom/lesson/ending-the-atlantic-slave-trad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nding-the-atlantic-slave-trad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b957939f9a306f7a77795d7c179d5eb2.jpeg"/>
  <Relationship Id="rId3" Type="http://schemas.openxmlformats.org/officeDocument/2006/relationships/hyperlink" Target="https://chronoatlas.nl/?year=1800&amp;lat=20&amp;lng=-30&amp;zoom=2.5" TargetMode="External"/>
  <Relationship Id="rId4" Type="http://schemas.openxmlformats.org/officeDocument/2006/relationships/hyperlink" Target="https://chronoatlas.nl/classroom/lesson/ending-the-atlantic-slave-trad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nding-the-atlantic-slave-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GE OF ABOLITION  ·  1787-183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Ending the Atlantic slave tr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ing-the-atlantic-slave-tra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Campaigners in Britain, formerly enslaved writers and rebels in the Caribbean all fought the slave trade. Students follow the struggle from the first petitions to the end of slavery in the British colonies, and ask whose actions mattered m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Atlantic slave trade and the three continents it connec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ampaigners, formerly enslaved people and rebels helped end the British slave trade (1807) and slavery (1834-183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why compensation was paid to slave owners and not to the people they had enslav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nding-the-atlantic-slave-trad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Atlantic system]]></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0 and turn on Trade Routes. Follow the Atlantic Triangular Trade. Name the three continents it connects and the European port where it begins and end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nding-the-atlantic-slave-trad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ing-the-atlantic-slave-trad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2026-10-31T05:21:47Z</dcterms:created>
  <dcterms:modified xsi:type="dcterms:W3CDTF">2026-10-31T05:21:47Z</dcterms:modified>
  <dc:title>Ending the Atlantic slave trade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