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645 and zoom in on the British Isles. Charles I was king of England, Scotland and Ireland. How do the borders on the map show this?
https://chronoatlas.nl/?year=1645&lat=54.5&lng=-4.5&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160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0a404a7726189e224052661116e3b291.jpeg"/>
  <Relationship Id="rId3" Type="http://schemas.openxmlformats.org/officeDocument/2006/relationships/hyperlink" Target="https://chronoatlas.nl/classroom/lesson/english-civil-war-cromwell"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english-civil-war-cromwell"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48240ac13463fdf99205e1575b975032.jpeg"/>
  <Relationship Id="rId3" Type="http://schemas.openxmlformats.org/officeDocument/2006/relationships/hyperlink" Target="https://chronoatlas.nl/?year=1645&amp;lat=54.5&amp;lng=-4.5&amp;zoom=5" TargetMode="External"/>
  <Relationship Id="rId4" Type="http://schemas.openxmlformats.org/officeDocument/2006/relationships/hyperlink" Target="https://chronoatlas.nl/classroom/lesson/english-civil-war-cromwell"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english-civil-war-cromwell"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STUART ENGLAND  ·  1642-166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English Civil War]]></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52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english-civil-war-cromwel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King and Parliament go to war over money, religion and who holds power. Students follow the Civil War from Nottingham to Naseby, the trial and execution of Charles I, and the years when England had no king.]]></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ree causes of the war between Charles I and Parliament.]]></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Nottingham, Naseby and London and explain their role in the war.]]></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Judge whether the execution of Charles I in 1649 was a turning point.]]></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645]]></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english-civil-war-cromwell]]></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645]]></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ree kingdoms, one king]]></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645 and zoom in on the British Isles. Charles I was king of England, Scotland and Ireland. How do the borders on the map show thi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english-civil-war-cromwell]]></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english-civil-war-cromwell]]></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2026-10-31T05:42:11Z</dcterms:created>
  <dcterms:modified xsi:type="dcterms:W3CDTF">2026-10-31T05:42:11Z</dcterms:modified>
  <dc:title>The English Civil War</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