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760, turn on the Cities layer and find Paris, then London. Why might big cities full of printers, cafés and salons become centres of new ideas?
https://chronoatlas.nl/?year=1760&lat=50&lng=1&zoom=5.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441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b24e5ec078325362985cfc8ecbc40921.jpeg"/>
  <Relationship Id="rId3" Type="http://schemas.openxmlformats.org/officeDocument/2006/relationships/hyperlink" Target="https://chronoatlas.nl/classroom/lesson/enlightenment-reason-encyclopedi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enlightenment-reason-encyclopedi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eae6d8a90eac6a9f7993a91028a3eb52.jpeg"/>
  <Relationship Id="rId3" Type="http://schemas.openxmlformats.org/officeDocument/2006/relationships/hyperlink" Target="https://chronoatlas.nl/?year=1760&amp;lat=50&amp;lng=1&amp;zoom=5.5" TargetMode="External"/>
  <Relationship Id="rId4" Type="http://schemas.openxmlformats.org/officeDocument/2006/relationships/hyperlink" Target="https://chronoatlas.nl/classroom/lesson/enlightenment-reason-encyclopedi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enlightenment-reason-encyclopedi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ENLIGHTENMENT  ·  1748-1784]]></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Enlightenment: reason, rights and the Encyclopédi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8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lightenment-reason-encyclopedi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Paris salons, Edinburgh clubs and coffee houses across Europe, writers ask whether reason can improve society. Students meet Montesquieu, Voltaire, Rousseau, Beccaria and Kant, follow the Encyclopédie and ask which of their ideas still shape our law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central idea of the Enlightenment: that reason and evidence can improve society.]]></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Match four thinkers with one idea each and the place where they work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one Enlightenment idea, such as the separation of powers, still shapes laws toda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7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enlightenment-reason-encyclopedi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7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aris, city of idea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760, turn on the Cities layer and find Paris, then London. Why might big cities full of printers, cafés and salons become centres of new ideas?]]></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enlightenment-reason-encyclopedi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enlightenment-reason-encyclopedi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2026-10-31T09:15:40Z</dcterms:created>
  <dcterms:modified xsi:type="dcterms:W3CDTF">2026-10-31T09:15:40Z</dcterms:modified>
  <dc:title>The Enlightenment: reason, rights and the Encyclopédie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