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18 over the Caribbean. Smallpox was first recorded in the Americas on Hispaniola in December 1518. Look at the short sea crossings to Cuba and the mainland. How could a disease travel by ship?
https://chronoatlas.nl/?year=1518&lat=19.5&lng=-76&zoom=4.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440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ad9505d9fe7ab5f2c183d856c43c4531.jpeg"/>
  <Relationship Id="rId3" Type="http://schemas.openxmlformats.org/officeDocument/2006/relationships/hyperlink" Target="https://chronoatlas.nl/classroom/lesson/epidemics-great-dying-america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epidemics-great-dying-america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108f78c6534bca4f04e6f5981b6b5912.jpeg"/>
  <Relationship Id="rId3" Type="http://schemas.openxmlformats.org/officeDocument/2006/relationships/hyperlink" Target="https://chronoatlas.nl/?year=1518&amp;lat=19.5&amp;lng=-76&amp;zoom=4.5" TargetMode="External"/>
  <Relationship Id="rId4" Type="http://schemas.openxmlformats.org/officeDocument/2006/relationships/hyperlink" Target="https://chronoatlas.nl/classroom/lesson/epidemics-great-dying-america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epidemics-great-dying-america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OLUMBIAN EXCHANGE  ·  1518-162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great dying: epidemics in the America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18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pidemics-great-dying-america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Smallpox, measles and other diseases from Europe and Africa met people in the Americas who had never faced them. Together with war and forced labour, they caused one of the largest population collapses in history. Students explore how and why, with car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diseases from Europe and Africa were so deadly in the America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how smallpox spread from the Caribbean to Mexico and the And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historians link the death toll to war, forced labour and hunger as well as diseas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18]]></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epidemics-great-dying-america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18]]></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First recorded outbreak]]></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18 over the Caribbean. Smallpox was first recorded in the Americas on Hispaniola in December 1518. Look at the short sea crossings to Cuba and the mainland. How could a disease travel by ship?]]></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epidemics-great-dying-america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pidemics-great-dying-america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2026-10-31T09:15:31Z</dcterms:created>
  <dcterms:modified xsi:type="dcterms:W3CDTF">2026-10-31T09:15:31Z</dcterms:modified>
  <dc:title>The great dying: epidemics in the Americas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