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500 and find Rotterdam in the Low Countries. Then find Paris, Cambridge and Basel, where Erasmus later lived. Which borders and seas did he cross?
https://chronoatlas.nl/?year=1500&lat=50&lng=3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1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7c1fbbd94a2592225b549cb6bcfaa161.jpeg"/>
  <Relationship Id="rId3" Type="http://schemas.openxmlformats.org/officeDocument/2006/relationships/hyperlink" Target="https://chronoatlas.nl/classroom/lesson/erasmus-northern-renaissanc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erasmus-northern-renaissanc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4005722a4f01c2a486419d87c31a1ed2.jpeg"/>
  <Relationship Id="rId3" Type="http://schemas.openxmlformats.org/officeDocument/2006/relationships/hyperlink" Target="https://chronoatlas.nl/?year=1500&amp;lat=50&amp;lng=3&amp;zoom=5" TargetMode="External"/>
  <Relationship Id="rId4" Type="http://schemas.openxmlformats.org/officeDocument/2006/relationships/hyperlink" Target="https://chronoatlas.nl/classroom/lesson/erasmus-northern-renaissanc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erasmus-northern-renaissanc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NORTHERN RENAISSANCE  ·  1500-1536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Erasmus and the northern Renaissa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99  ·  Ages 13-16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erasmus-northern-renaissan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e most famous writer in Europe has no country and no palace: Erasmus of Rotterdam moves between printers, universities and friends. Students map his life and discuss his belief that education, not war, makes a good society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at humanists like Erasmus wanted to change in education and the Church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Erasmus's life on the map through at least four countries of toda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printing made Erasmus famous across Europ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erasmus-northern-renaissanc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From Rotterda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500 and find Rotterdam in the Low Countries. Then find Paris, Cambridge and Basel, where Erasmus later lived. Which borders and seas did he cross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erasmus-northern-renaiss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erasmus-northern-renaissa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2026-10-31T04:27:29Z</dcterms:created>
  <dcterms:modified xsi:type="dcterms:W3CDTF">2026-10-31T04:27:29Z</dcterms:modified>
  <dc:title>Erasmus and the northern Renaissance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