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find the labels Ethiopia and Adal. Which one holds the highlands, and which the lowlands towards the Gulf of Aden?
https://chronoatlas.nl/?year=1530&lat=10.5&lng=4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8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a826744424ac528b8e7218c8901abe81.jpeg"/>
  <Relationship Id="rId3" Type="http://schemas.openxmlformats.org/officeDocument/2006/relationships/hyperlink" Target="https://chronoatlas.nl/classroom/lesson/ethiopia-adal-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thiopia-adal-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e67025cf176a49906fc8aa3babe6842.jpeg"/>
  <Relationship Id="rId3" Type="http://schemas.openxmlformats.org/officeDocument/2006/relationships/hyperlink" Target="https://chronoatlas.nl/?year=1530&amp;lat=10.5&amp;lng=41&amp;zoom=5" TargetMode="External"/>
  <Relationship Id="rId4" Type="http://schemas.openxmlformats.org/officeDocument/2006/relationships/hyperlink" Target="https://chronoatlas.nl/classroom/lesson/ethiopia-adal-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thiopia-adal-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THIOPIA AND ADAL  ·  1529-154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thiopia and Adal: war in the Hor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2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thiopia-adal-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29 the Sultanate of Adal invaded the Christian Ethiopian Empire, and for fourteen years the Horn of Africa was at war. Ottoman muskets and Portuguese soldiers joined in. Students look at the war from both sid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Ethiopian highlands, the Sultanate of Adal, Harar and the Red Sea coa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events of the war from Shimbra Kure (1529) to Wayna Daga (1543).]]></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outside powers, the Ottomans and Portugal, changed a regional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thiopia-adal-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neighbo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find the labels Ethiopia and Adal. Which one holds the highlands, and which the lowlands towards the Gulf of Ade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thiopia-adal-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thiopia-adal-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2026-10-30T23:23:28Z</dcterms:created>
  <dcterms:modified xsi:type="dcterms:W3CDTF">2026-10-30T23:23:28Z</dcterms:modified>
  <dc:title>Ethiopia and Adal: war in the Horn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