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60 and find France, West Germany, Italy, Belgium, the Netherlands and Luxembourg. Why did these six, and not Britain, start working together?
https://chronoatlas.nl/?year=1960&lat=48&lng=7&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60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29b404c78225c2968d981f569f925181.jpeg"/>
  <Relationship Id="rId3" Type="http://schemas.openxmlformats.org/officeDocument/2006/relationships/hyperlink" Target="https://chronoatlas.nl/classroom/lesson/european-union-euro"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european-union-euro"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be92f484359783697b7593537f074122.jpeg"/>
  <Relationship Id="rId3" Type="http://schemas.openxmlformats.org/officeDocument/2006/relationships/hyperlink" Target="https://chronoatlas.nl/?year=1960&amp;lat=48&amp;lng=7&amp;zoom=5" TargetMode="External"/>
  <Relationship Id="rId4" Type="http://schemas.openxmlformats.org/officeDocument/2006/relationships/hyperlink" Target="https://chronoatlas.nl/classroom/lesson/european-union-euro"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european-union-euro"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OST-COLD WAR  ·  1951-2004]]></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From coal and steel to the euro: the European Unio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504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uropean-union-eur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Six countries that had just fought a war began in 1951 by sharing coal and steel. Half a century later, hundreds of millions of Europeans crossed open borders and paid in euros. Students follow the growth of the European Union on the map, from Maastricht to the big enlargement of 2004.]]></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France and West Germany began to cooperate in 1951.]]></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Order the main steps from the Coal and Steel Community to the euro.]]></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Show on the map how the Union grew from six to 25 members by 2004.]]></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6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european-union-euro]]></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6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six]]></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60 and find France, West Germany, Italy, Belgium, the Netherlands and Luxembourg. Why did these six, and not Britain, start working togeth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european-union-euro]]></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uropean-union-euro]]></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2026-10-31T05:42:07Z</dcterms:created>
  <dcterms:modified xsi:type="dcterms:W3CDTF">2026-10-31T05:42:07Z</dcterms:modified>
  <dc:title>From coal and steel to the euro: the European Union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