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100 and turn on the Cities layer. Find Rome: the dot is sized by population. Compare it with Alexandria and Antioch. Which is biggest?
https://chronoatlas.nl/?year=100&lat=38&lng=22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35bf25172a36f1dd71e5a61e8fcf5c71.jpeg"/>
  <Relationship Id="rId3" Type="http://schemas.openxmlformats.org/officeDocument/2006/relationships/hyperlink" Target="https://chronoatlas.nl/classroom/lesson/everyday-life-in-a-roman-ci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everyday-life-in-a-roman-ci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4f46b4f8acc8c8d392100478d5722342.jpeg"/>
  <Relationship Id="rId3" Type="http://schemas.openxmlformats.org/officeDocument/2006/relationships/hyperlink" Target="https://chronoatlas.nl/?year=100&amp;lat=38&amp;lng=22&amp;zoom=4" TargetMode="External"/>
  <Relationship Id="rId4" Type="http://schemas.openxmlformats.org/officeDocument/2006/relationships/hyperlink" Target="https://chronoatlas.nl/classroom/lesson/everyday-life-in-a-roman-ci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everyday-life-in-a-roman-ci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EMPIRE  ·  1-200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veryday life in a Roman 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0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veryday-life-in-a-roman-ci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rowded apartment blocks, public baths, free grain and the games: students explore how ordinary people lived in Rome and its port Ostia, and who did the work that kept a city of perhaps a million people running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homes, food, work and free time of ordinary people in a Roman ci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Rome was fed and supplied by sea through its ports at the mouth of the Tib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lives of rich and poor, free and enslaved, in a Roman cit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everyday-life-in-a-roman-ci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giant 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100 and turn on the Cities layer. Find Rome: the dot is sized by population. Compare it with Alexandria and Antioch. Which is bigge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everyday-life-in-a-roman-ci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veryday-life-in-a-roman-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2026-10-31T04:56:55Z</dcterms:created>
  <dcterms:modified xsi:type="dcterms:W3CDTF">2026-10-31T04:56:55Z</dcterms:modified>
  <dc:title>Everyday life in a Roman city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