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60 and find the border between Hungary and Austria. In the summer of 1989 Hungary began removing its fences here. Why did that matter for East Germans far to the north?
https://chronoatlas.nl/?year=1960&lat=47.6&lng=16.6&zoom=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16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c466c171c407d7e73de00a5461ffaad1.jpeg"/>
  <Relationship Id="rId3" Type="http://schemas.openxmlformats.org/officeDocument/2006/relationships/hyperlink" Target="https://chronoatlas.nl/classroom/lesson/fall-of-berlin-wall-1989"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all-of-berlin-wall-1989"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d020afac885a6f57dc6422b0dad7baae2.jpeg"/>
  <Relationship Id="rId3" Type="http://schemas.openxmlformats.org/officeDocument/2006/relationships/hyperlink" Target="https://chronoatlas.nl/?year=1960&amp;lat=47.6&amp;lng=16.6&amp;zoom=6" TargetMode="External"/>
  <Relationship Id="rId4" Type="http://schemas.openxmlformats.org/officeDocument/2006/relationships/hyperlink" Target="https://chronoatlas.nl/classroom/lesson/fall-of-berlin-wall-1989"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all-of-berlin-wall-1989"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D WAR  ·  1989-199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9 November 1989: the Wall comes down]]></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01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all-of-berlin-wall-198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the summer of 1989 Hungary opened its border, East Germans fled through it, and crowds marched every Monday in Leipzig. On the evening of 9 November a confused press conference opened the Berlin Wall. Students follow the chain of events and the road to a united Germany in 1990.]]></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events of 1989 that led to the opening of the Berlin Wall.]]></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Hungarian border, Leipzig and Berlin and explain the role each playe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Germany was reunited on 3 October 1990 and compare the 1960 and 1994 maps.]]></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6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all-of-berlin-wall-1989]]></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6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The hole in the curtain]]></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60 and find the border between Hungary and Austria. In the summer of 1989 Hungary began removing its fences here. Why did that matter for East Germans far to the north?]]></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all-of-berlin-wall-1989]]></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all-of-berlin-wall-1989]]></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2026-10-31T05:42:08Z</dcterms:created>
  <dcterms:modified xsi:type="dcterms:W3CDTF">2026-10-31T05:42:08Z</dcterms:modified>
  <dc:title>9 November 1989: the Wall comes down</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