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09 BC (the borders shown are those of 200 BC). Find the Huai River plain in the east, where the first great revolt began. Why might people far from the capital rebel first?
https://chronoatlas.nl/?year=-209&lat=33.5&lng=116&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0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c145e502d3906eca9896b9a77e8deb41.jpeg"/>
  <Relationship Id="rId3" Type="http://schemas.openxmlformats.org/officeDocument/2006/relationships/hyperlink" Target="https://chronoatlas.nl/classroom/lesson/fall-of-qin-rise-of-ha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all-of-qin-rise-of-ha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e41adb4f12891379e7d7d0449003802.jpeg"/>
  <Relationship Id="rId3" Type="http://schemas.openxmlformats.org/officeDocument/2006/relationships/hyperlink" Target="https://chronoatlas.nl/?year=-209&amp;lat=33.5&amp;lng=116&amp;zoom=5.5" TargetMode="External"/>
  <Relationship Id="rId4" Type="http://schemas.openxmlformats.org/officeDocument/2006/relationships/hyperlink" Target="https://chronoatlas.nl/classroom/lesson/fall-of-qin-rise-of-ha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all-of-qin-rise-of-ha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QIN AND HAN DYNASTIES, CHINA  ·  209-202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From Qin to Han: rebels and a commoner empero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03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all-of-qin-rise-of-h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One year after the First Emperor died, farmers late for duty rose in revolt. Within three years the Qin were gone, and by 202 BC a village official named Liu Bang had founded the Han dynasty. Students find out why one dynasty fell so fast and the next lasted 400 year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Qin dynasty collapsed so quickly after the First Emperor's deat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two rebel leaders, Xiang Yu and Liu Bang.]]></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the early Han changed and what they kept from the Qin system.]]></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09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all-of-qin-rise-of-ha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09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empire crack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09 BC (the borders shown are those of 200 BC). Find the Huai River plain in the east, where the first great revolt began. Why might people far from the capital rebel fir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all-of-qin-rise-of-ha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all-of-qin-rise-of-ha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2026-10-31T05:00:11Z</dcterms:created>
  <dcterms:modified xsi:type="dcterms:W3CDTF">2026-10-31T05:00:11Z</dcterms:modified>
  <dc:title>From Qin to Han: rebels and a commoner emperor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