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95 AD. The empire is split in two. Which half looks stronger to you, and why?
https://chronoatlas.nl/?year=395&lat=41&lng=20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bc8b8388570da2a44806d630bb7928f1.jpeg"/>
  <Relationship Id="rId3" Type="http://schemas.openxmlformats.org/officeDocument/2006/relationships/hyperlink" Target="https://chronoatlas.nl/classroom/lesson/fall-of-rom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fall-of-rom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56a7d931a1f6effcd18c0358664693c2.jpeg"/>
  <Relationship Id="rId3" Type="http://schemas.openxmlformats.org/officeDocument/2006/relationships/hyperlink" Target="https://chronoatlas.nl/?year=395&amp;lat=41&amp;lng=20&amp;zoom=4" TargetMode="External"/>
  <Relationship Id="rId4" Type="http://schemas.openxmlformats.org/officeDocument/2006/relationships/hyperlink" Target="https://chronoatlas.nl/classroom/lesson/fall-of-rom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fall-of-rom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E ANTIQUITY  ·  376-476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fall of Ro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4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all-of-rom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one century the western empire crumbles. Using the time slider, students watch a superpower disappear and debate the reasons wh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rder the key events of the fall of the western empire (376, 410, 455, 476)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how on the map which new kingdoms replaced Roman provinc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at least two different explanations historians give for the fal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39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fall-of-rom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39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empi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95 AD. The empire is split in two. Which half looks stronger to you, and why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fall-of-ro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all-of-rom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2026-10-31T04:32:07Z</dcterms:created>
  <dcterms:modified xsi:type="dcterms:W3CDTF">2026-10-31T04:32:07Z</dcterms:modified>
  <dc:title>The fall of Rome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