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over central Mexico. Trace the route of 1519 from the coast near Veracruz through Cempoala and Tlaxcala to Tenochtitlan. Where are the mountains and passes?
https://chronoatlas.nl/?year=1500&lat=19.3&lng=-97.7&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45a55265a8213ecf45dff83ee9806011.jpeg"/>
  <Relationship Id="rId3" Type="http://schemas.openxmlformats.org/officeDocument/2006/relationships/hyperlink" Target="https://chronoatlas.nl/classroom/lesson/fall-of-tenochtitlan-1521"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all-of-tenochtitlan-1521"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95f98cee0ba71f8cfe4a37b4aa594892.jpeg"/>
  <Relationship Id="rId3" Type="http://schemas.openxmlformats.org/officeDocument/2006/relationships/hyperlink" Target="https://chronoatlas.nl/?year=1500&amp;lat=19.3&amp;lng=-97.7&amp;zoom=6" TargetMode="External"/>
  <Relationship Id="rId4" Type="http://schemas.openxmlformats.org/officeDocument/2006/relationships/hyperlink" Target="https://chronoatlas.nl/classroom/lesson/fall-of-tenochtitlan-1521"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all-of-tenochtitlan-152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PANISH CONQUEST  ·  1519-152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521: the fall of Tenochtitl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9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ll-of-tenochtitlan-15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ow did a few hundred Spaniards bring down the Aztec capital? Students follow the campaign of 1519-1521 and discover that it was won largely by Indigenous armies and by smallpox, and they read the conquest through Nahua ey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 of the Spaniards and their allies from the Gulf Coast to Tenochtitl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roles of Indigenous allies, smallpox and the lake in the fall of the ci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Spanish and Nahua accounts of the siege of 152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all-of-tenochtitlan-1521]]></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route in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over central Mexico. Trace the route of 1519 from the coast near Veracruz through Cempoala and Tlaxcala to Tenochtitlan. Where are the mountains and pass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all-of-tenochtitlan-1521]]></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ll-of-tenochtitlan-1521]]></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2026-10-31T04:40:33Z</dcterms:created>
  <dcterms:modified xsi:type="dcterms:W3CDTF">2026-10-31T04:40:33Z</dcterms:modified>
  <dc:title>1521: the fall of Tenochtitlan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